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89" r:id="rId5"/>
    <p:sldId id="291" r:id="rId6"/>
    <p:sldId id="258" r:id="rId7"/>
    <p:sldId id="299" r:id="rId8"/>
    <p:sldId id="290" r:id="rId9"/>
    <p:sldId id="281" r:id="rId10"/>
    <p:sldId id="282" r:id="rId11"/>
    <p:sldId id="295" r:id="rId12"/>
    <p:sldId id="300" r:id="rId13"/>
    <p:sldId id="283" r:id="rId14"/>
    <p:sldId id="294" r:id="rId15"/>
    <p:sldId id="285" r:id="rId16"/>
    <p:sldId id="298" r:id="rId17"/>
    <p:sldId id="264" r:id="rId18"/>
    <p:sldId id="267" r:id="rId19"/>
    <p:sldId id="296" r:id="rId20"/>
    <p:sldId id="297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00"/>
    <a:srgbClr val="800000"/>
    <a:srgbClr val="000066"/>
    <a:srgbClr val="75BAFF"/>
    <a:srgbClr val="3399FF"/>
    <a:srgbClr val="CBC2B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A49C10-A99E-4693-9DEA-98E79CF24CCC}" type="doc">
      <dgm:prSet loTypeId="urn:microsoft.com/office/officeart/2008/layout/PictureStrips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CBF7473A-FB75-4F7B-A954-3BC1C4AF6579}">
      <dgm:prSet phldrT="[Текст]"/>
      <dgm:spPr/>
      <dgm:t>
        <a:bodyPr/>
        <a:lstStyle/>
        <a:p>
          <a:r>
            <a:rPr lang="uk-UA" b="1" dirty="0" smtClean="0">
              <a:solidFill>
                <a:srgbClr val="800000"/>
              </a:solidFill>
              <a:latin typeface="Georgia" panose="02040502050405020303" pitchFamily="18" charset="0"/>
            </a:rPr>
            <a:t>початкова освіта (тривалість 4 роки);</a:t>
          </a:r>
          <a:endParaRPr lang="uk-UA" b="1" dirty="0">
            <a:solidFill>
              <a:srgbClr val="800000"/>
            </a:solidFill>
            <a:latin typeface="Georgia" panose="02040502050405020303" pitchFamily="18" charset="0"/>
          </a:endParaRPr>
        </a:p>
      </dgm:t>
    </dgm:pt>
    <dgm:pt modelId="{97F045AD-DD4B-47AF-BFE7-C08A6D191AFD}" type="parTrans" cxnId="{BED022FF-43B2-425A-893E-C9CCE687FC0F}">
      <dgm:prSet/>
      <dgm:spPr/>
      <dgm:t>
        <a:bodyPr/>
        <a:lstStyle/>
        <a:p>
          <a:endParaRPr lang="uk-UA"/>
        </a:p>
      </dgm:t>
    </dgm:pt>
    <dgm:pt modelId="{4AF04C6E-034D-411C-916F-9DA2BA7AC4B5}" type="sibTrans" cxnId="{BED022FF-43B2-425A-893E-C9CCE687FC0F}">
      <dgm:prSet/>
      <dgm:spPr/>
      <dgm:t>
        <a:bodyPr/>
        <a:lstStyle/>
        <a:p>
          <a:endParaRPr lang="uk-UA"/>
        </a:p>
      </dgm:t>
    </dgm:pt>
    <dgm:pt modelId="{396EBE49-C417-406D-9707-8C6B3261E4FD}">
      <dgm:prSet phldrT="[Текст]"/>
      <dgm:spPr/>
      <dgm:t>
        <a:bodyPr/>
        <a:lstStyle/>
        <a:p>
          <a:r>
            <a:rPr lang="uk-UA" b="1" dirty="0" smtClean="0">
              <a:solidFill>
                <a:srgbClr val="800000"/>
              </a:solidFill>
              <a:latin typeface="Georgia" panose="02040502050405020303" pitchFamily="18" charset="0"/>
            </a:rPr>
            <a:t>базова середня освіта, яка здобувається в гімназії (тривалість 5  років);</a:t>
          </a:r>
          <a:endParaRPr lang="uk-UA" b="1" dirty="0">
            <a:solidFill>
              <a:srgbClr val="800000"/>
            </a:solidFill>
            <a:latin typeface="Georgia" panose="02040502050405020303" pitchFamily="18" charset="0"/>
          </a:endParaRPr>
        </a:p>
      </dgm:t>
    </dgm:pt>
    <dgm:pt modelId="{E397B839-1AE4-4131-9A3C-C31B156219F5}" type="parTrans" cxnId="{A152F067-D5CA-4129-AEB0-2F1281D4709A}">
      <dgm:prSet/>
      <dgm:spPr/>
      <dgm:t>
        <a:bodyPr/>
        <a:lstStyle/>
        <a:p>
          <a:endParaRPr lang="uk-UA"/>
        </a:p>
      </dgm:t>
    </dgm:pt>
    <dgm:pt modelId="{A3DDF023-E11A-473D-9EA9-2DF3CBC9B886}" type="sibTrans" cxnId="{A152F067-D5CA-4129-AEB0-2F1281D4709A}">
      <dgm:prSet/>
      <dgm:spPr/>
      <dgm:t>
        <a:bodyPr/>
        <a:lstStyle/>
        <a:p>
          <a:endParaRPr lang="uk-UA"/>
        </a:p>
      </dgm:t>
    </dgm:pt>
    <dgm:pt modelId="{0F1F57BF-8BFA-4CDE-A223-B81747F799EB}">
      <dgm:prSet phldrT="[Текст]"/>
      <dgm:spPr/>
      <dgm:t>
        <a:bodyPr/>
        <a:lstStyle/>
        <a:p>
          <a:r>
            <a:rPr lang="uk-UA" b="1" dirty="0" smtClean="0">
              <a:solidFill>
                <a:srgbClr val="800000"/>
              </a:solidFill>
              <a:latin typeface="Georgia" panose="02040502050405020303" pitchFamily="18" charset="0"/>
            </a:rPr>
            <a:t>профільна середня освіта, яка здобувається в ліцеї або закладах професійної освіти (тривалість 3 роки).</a:t>
          </a:r>
          <a:endParaRPr lang="uk-UA" b="1" dirty="0">
            <a:solidFill>
              <a:srgbClr val="800000"/>
            </a:solidFill>
            <a:latin typeface="Georgia" panose="02040502050405020303" pitchFamily="18" charset="0"/>
          </a:endParaRPr>
        </a:p>
      </dgm:t>
    </dgm:pt>
    <dgm:pt modelId="{74CB2380-2080-4E61-B0E3-134FCAB8E441}" type="parTrans" cxnId="{6DF65E94-4EDE-4E28-ADCF-A505E37DE9C6}">
      <dgm:prSet/>
      <dgm:spPr/>
      <dgm:t>
        <a:bodyPr/>
        <a:lstStyle/>
        <a:p>
          <a:endParaRPr lang="uk-UA"/>
        </a:p>
      </dgm:t>
    </dgm:pt>
    <dgm:pt modelId="{B1337EEB-AAFB-467E-A39F-08DD04B7E163}" type="sibTrans" cxnId="{6DF65E94-4EDE-4E28-ADCF-A505E37DE9C6}">
      <dgm:prSet/>
      <dgm:spPr/>
      <dgm:t>
        <a:bodyPr/>
        <a:lstStyle/>
        <a:p>
          <a:endParaRPr lang="uk-UA"/>
        </a:p>
      </dgm:t>
    </dgm:pt>
    <dgm:pt modelId="{B3D9D867-5ED5-4C5A-8A66-530A6204EFF1}" type="pres">
      <dgm:prSet presAssocID="{3BA49C10-A99E-4693-9DEA-98E79CF24CC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BF66760-66E3-4B16-8690-E3A4B4D1D5EA}" type="pres">
      <dgm:prSet presAssocID="{CBF7473A-FB75-4F7B-A954-3BC1C4AF6579}" presName="composite" presStyleCnt="0"/>
      <dgm:spPr/>
      <dgm:t>
        <a:bodyPr/>
        <a:lstStyle/>
        <a:p>
          <a:endParaRPr lang="uk-UA"/>
        </a:p>
      </dgm:t>
    </dgm:pt>
    <dgm:pt modelId="{0089BE69-3DDF-4469-B965-33317438C3B3}" type="pres">
      <dgm:prSet presAssocID="{CBF7473A-FB75-4F7B-A954-3BC1C4AF6579}" presName="rect1" presStyleLbl="trAlignAcc1" presStyleIdx="0" presStyleCnt="3" custScaleX="129510" custLinFactNeighborX="-3952" custLinFactNeighborY="-5173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C177C3-F6FF-4329-86BE-729D5B2B65B7}" type="pres">
      <dgm:prSet presAssocID="{CBF7473A-FB75-4F7B-A954-3BC1C4AF6579}" presName="rect2" presStyleLbl="fgImgPlace1" presStyleIdx="0" presStyleCnt="3" custLinFactNeighborX="-76979" custLinFactNeighborY="-1110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uk-UA"/>
        </a:p>
      </dgm:t>
    </dgm:pt>
    <dgm:pt modelId="{F8255B82-CC1C-4531-98B4-D744F857CB9E}" type="pres">
      <dgm:prSet presAssocID="{4AF04C6E-034D-411C-916F-9DA2BA7AC4B5}" presName="sibTrans" presStyleCnt="0"/>
      <dgm:spPr/>
      <dgm:t>
        <a:bodyPr/>
        <a:lstStyle/>
        <a:p>
          <a:endParaRPr lang="uk-UA"/>
        </a:p>
      </dgm:t>
    </dgm:pt>
    <dgm:pt modelId="{BF02C091-E3A6-4F68-A28F-C62A54D8B4FB}" type="pres">
      <dgm:prSet presAssocID="{396EBE49-C417-406D-9707-8C6B3261E4FD}" presName="composite" presStyleCnt="0"/>
      <dgm:spPr/>
      <dgm:t>
        <a:bodyPr/>
        <a:lstStyle/>
        <a:p>
          <a:endParaRPr lang="uk-UA"/>
        </a:p>
      </dgm:t>
    </dgm:pt>
    <dgm:pt modelId="{AFEF461E-E2FD-40E0-906B-15AA327EF06E}" type="pres">
      <dgm:prSet presAssocID="{396EBE49-C417-406D-9707-8C6B3261E4FD}" presName="rect1" presStyleLbl="trAlignAcc1" presStyleIdx="1" presStyleCnt="3" custScaleX="127788" custLinFactNeighborX="719" custLinFactNeighborY="-3563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B05918D-DFFB-4E18-8726-2B3BE77F12F3}" type="pres">
      <dgm:prSet presAssocID="{396EBE49-C417-406D-9707-8C6B3261E4FD}" presName="rect2" presStyleLbl="fgImgPlace1" presStyleIdx="1" presStyleCnt="3" custLinFactNeighborX="-70210" custLinFactNeighborY="-1856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uk-UA"/>
        </a:p>
      </dgm:t>
    </dgm:pt>
    <dgm:pt modelId="{7B93D2F8-B0A8-4742-9ACA-C5AC8968EA81}" type="pres">
      <dgm:prSet presAssocID="{A3DDF023-E11A-473D-9EA9-2DF3CBC9B886}" presName="sibTrans" presStyleCnt="0"/>
      <dgm:spPr/>
      <dgm:t>
        <a:bodyPr/>
        <a:lstStyle/>
        <a:p>
          <a:endParaRPr lang="uk-UA"/>
        </a:p>
      </dgm:t>
    </dgm:pt>
    <dgm:pt modelId="{2E9EE7C6-F9AA-42BC-BAAC-A6F79BE458AB}" type="pres">
      <dgm:prSet presAssocID="{0F1F57BF-8BFA-4CDE-A223-B81747F799EB}" presName="composite" presStyleCnt="0"/>
      <dgm:spPr/>
      <dgm:t>
        <a:bodyPr/>
        <a:lstStyle/>
        <a:p>
          <a:endParaRPr lang="uk-UA"/>
        </a:p>
      </dgm:t>
    </dgm:pt>
    <dgm:pt modelId="{8CE1271E-32AC-4DAE-8CE1-1EDFFF76CD9C}" type="pres">
      <dgm:prSet presAssocID="{0F1F57BF-8BFA-4CDE-A223-B81747F799EB}" presName="rect1" presStyleLbl="trAlignAcc1" presStyleIdx="2" presStyleCnt="3" custScaleX="127027" custLinFactNeighborX="14323" custLinFactNeighborY="-4743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CBB39A-C0A5-4142-B89D-C3422F3C6ECA}" type="pres">
      <dgm:prSet presAssocID="{0F1F57BF-8BFA-4CDE-A223-B81747F799EB}" presName="rect2" presStyleLbl="fgImgPlace1" presStyleIdx="2" presStyleCnt="3" custAng="0" custLinFactNeighborX="-70344" custLinFactNeighborY="-3376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uk-UA"/>
        </a:p>
      </dgm:t>
    </dgm:pt>
  </dgm:ptLst>
  <dgm:cxnLst>
    <dgm:cxn modelId="{FAF09E8E-B1CB-43D4-BFBE-4E4C3A5626D0}" type="presOf" srcId="{396EBE49-C417-406D-9707-8C6B3261E4FD}" destId="{AFEF461E-E2FD-40E0-906B-15AA327EF06E}" srcOrd="0" destOrd="0" presId="urn:microsoft.com/office/officeart/2008/layout/PictureStrips"/>
    <dgm:cxn modelId="{69606A83-C35B-4412-9DA9-CA02D42ADF5E}" type="presOf" srcId="{CBF7473A-FB75-4F7B-A954-3BC1C4AF6579}" destId="{0089BE69-3DDF-4469-B965-33317438C3B3}" srcOrd="0" destOrd="0" presId="urn:microsoft.com/office/officeart/2008/layout/PictureStrips"/>
    <dgm:cxn modelId="{11D54F47-345B-4DCF-B38B-31FD7251C9AA}" type="presOf" srcId="{3BA49C10-A99E-4693-9DEA-98E79CF24CCC}" destId="{B3D9D867-5ED5-4C5A-8A66-530A6204EFF1}" srcOrd="0" destOrd="0" presId="urn:microsoft.com/office/officeart/2008/layout/PictureStrips"/>
    <dgm:cxn modelId="{A152F067-D5CA-4129-AEB0-2F1281D4709A}" srcId="{3BA49C10-A99E-4693-9DEA-98E79CF24CCC}" destId="{396EBE49-C417-406D-9707-8C6B3261E4FD}" srcOrd="1" destOrd="0" parTransId="{E397B839-1AE4-4131-9A3C-C31B156219F5}" sibTransId="{A3DDF023-E11A-473D-9EA9-2DF3CBC9B886}"/>
    <dgm:cxn modelId="{6DF65E94-4EDE-4E28-ADCF-A505E37DE9C6}" srcId="{3BA49C10-A99E-4693-9DEA-98E79CF24CCC}" destId="{0F1F57BF-8BFA-4CDE-A223-B81747F799EB}" srcOrd="2" destOrd="0" parTransId="{74CB2380-2080-4E61-B0E3-134FCAB8E441}" sibTransId="{B1337EEB-AAFB-467E-A39F-08DD04B7E163}"/>
    <dgm:cxn modelId="{0C8F24A5-1D96-467A-912E-373F7E13F37E}" type="presOf" srcId="{0F1F57BF-8BFA-4CDE-A223-B81747F799EB}" destId="{8CE1271E-32AC-4DAE-8CE1-1EDFFF76CD9C}" srcOrd="0" destOrd="0" presId="urn:microsoft.com/office/officeart/2008/layout/PictureStrips"/>
    <dgm:cxn modelId="{BED022FF-43B2-425A-893E-C9CCE687FC0F}" srcId="{3BA49C10-A99E-4693-9DEA-98E79CF24CCC}" destId="{CBF7473A-FB75-4F7B-A954-3BC1C4AF6579}" srcOrd="0" destOrd="0" parTransId="{97F045AD-DD4B-47AF-BFE7-C08A6D191AFD}" sibTransId="{4AF04C6E-034D-411C-916F-9DA2BA7AC4B5}"/>
    <dgm:cxn modelId="{FEA9B070-C232-4999-AB67-76A092E50BA3}" type="presParOf" srcId="{B3D9D867-5ED5-4C5A-8A66-530A6204EFF1}" destId="{FBF66760-66E3-4B16-8690-E3A4B4D1D5EA}" srcOrd="0" destOrd="0" presId="urn:microsoft.com/office/officeart/2008/layout/PictureStrips"/>
    <dgm:cxn modelId="{073FB0EE-6939-4D1A-A1DD-AF5275635BBE}" type="presParOf" srcId="{FBF66760-66E3-4B16-8690-E3A4B4D1D5EA}" destId="{0089BE69-3DDF-4469-B965-33317438C3B3}" srcOrd="0" destOrd="0" presId="urn:microsoft.com/office/officeart/2008/layout/PictureStrips"/>
    <dgm:cxn modelId="{0B3C2339-6B39-4CEA-BB73-C30D562BDFE4}" type="presParOf" srcId="{FBF66760-66E3-4B16-8690-E3A4B4D1D5EA}" destId="{06C177C3-F6FF-4329-86BE-729D5B2B65B7}" srcOrd="1" destOrd="0" presId="urn:microsoft.com/office/officeart/2008/layout/PictureStrips"/>
    <dgm:cxn modelId="{320C9B8C-6753-4F93-8E60-EA2DA0FB2487}" type="presParOf" srcId="{B3D9D867-5ED5-4C5A-8A66-530A6204EFF1}" destId="{F8255B82-CC1C-4531-98B4-D744F857CB9E}" srcOrd="1" destOrd="0" presId="urn:microsoft.com/office/officeart/2008/layout/PictureStrips"/>
    <dgm:cxn modelId="{16886981-FD99-46C3-AA61-C4EEC906D4CE}" type="presParOf" srcId="{B3D9D867-5ED5-4C5A-8A66-530A6204EFF1}" destId="{BF02C091-E3A6-4F68-A28F-C62A54D8B4FB}" srcOrd="2" destOrd="0" presId="urn:microsoft.com/office/officeart/2008/layout/PictureStrips"/>
    <dgm:cxn modelId="{BA39782B-0038-4B40-8F7C-EA96E8A78F8B}" type="presParOf" srcId="{BF02C091-E3A6-4F68-A28F-C62A54D8B4FB}" destId="{AFEF461E-E2FD-40E0-906B-15AA327EF06E}" srcOrd="0" destOrd="0" presId="urn:microsoft.com/office/officeart/2008/layout/PictureStrips"/>
    <dgm:cxn modelId="{A043AA54-41E3-4915-BA1F-FEBDC540883F}" type="presParOf" srcId="{BF02C091-E3A6-4F68-A28F-C62A54D8B4FB}" destId="{BB05918D-DFFB-4E18-8726-2B3BE77F12F3}" srcOrd="1" destOrd="0" presId="urn:microsoft.com/office/officeart/2008/layout/PictureStrips"/>
    <dgm:cxn modelId="{32D7EC94-9DD8-43B9-A95C-08ED6AD82D19}" type="presParOf" srcId="{B3D9D867-5ED5-4C5A-8A66-530A6204EFF1}" destId="{7B93D2F8-B0A8-4742-9ACA-C5AC8968EA81}" srcOrd="3" destOrd="0" presId="urn:microsoft.com/office/officeart/2008/layout/PictureStrips"/>
    <dgm:cxn modelId="{F811A33D-8503-4C19-9CDA-D4520FF91B6B}" type="presParOf" srcId="{B3D9D867-5ED5-4C5A-8A66-530A6204EFF1}" destId="{2E9EE7C6-F9AA-42BC-BAAC-A6F79BE458AB}" srcOrd="4" destOrd="0" presId="urn:microsoft.com/office/officeart/2008/layout/PictureStrips"/>
    <dgm:cxn modelId="{42CE5007-7B1E-4AAA-B5FB-FD494AE61964}" type="presParOf" srcId="{2E9EE7C6-F9AA-42BC-BAAC-A6F79BE458AB}" destId="{8CE1271E-32AC-4DAE-8CE1-1EDFFF76CD9C}" srcOrd="0" destOrd="0" presId="urn:microsoft.com/office/officeart/2008/layout/PictureStrips"/>
    <dgm:cxn modelId="{72F5E310-4D91-4CD2-B7F1-60E6E2B1632D}" type="presParOf" srcId="{2E9EE7C6-F9AA-42BC-BAAC-A6F79BE458AB}" destId="{71CBB39A-C0A5-4142-B89D-C3422F3C6EC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B5DD75-50CF-4280-8E26-05A887300781}" type="doc">
      <dgm:prSet loTypeId="urn:microsoft.com/office/officeart/2008/layout/VerticalCurvedList" loCatId="list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D4DF5B8A-1F22-4A27-BF26-A0C801501036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800000"/>
              </a:solidFill>
              <a:latin typeface="Georgia" panose="02040502050405020303" pitchFamily="18" charset="0"/>
            </a:rPr>
            <a:t>швидко адаптуватися в мінливих життєвих ситуаціях; критично мислити;</a:t>
          </a:r>
          <a:endParaRPr lang="uk-UA" sz="1400" b="1" dirty="0">
            <a:solidFill>
              <a:srgbClr val="800000"/>
            </a:solidFill>
            <a:latin typeface="Georgia" panose="02040502050405020303" pitchFamily="18" charset="0"/>
          </a:endParaRPr>
        </a:p>
      </dgm:t>
    </dgm:pt>
    <dgm:pt modelId="{1F599F99-D774-40CA-9ECD-B1F2D34B5EC5}" type="parTrans" cxnId="{56B3283B-82BA-4056-8B83-B7DA9768319D}">
      <dgm:prSet/>
      <dgm:spPr/>
      <dgm:t>
        <a:bodyPr/>
        <a:lstStyle/>
        <a:p>
          <a:endParaRPr lang="uk-UA"/>
        </a:p>
      </dgm:t>
    </dgm:pt>
    <dgm:pt modelId="{99024EF0-F82D-4471-A2AE-34D161CF0147}" type="sibTrans" cxnId="{56B3283B-82BA-4056-8B83-B7DA9768319D}">
      <dgm:prSet/>
      <dgm:spPr/>
      <dgm:t>
        <a:bodyPr/>
        <a:lstStyle/>
        <a:p>
          <a:endParaRPr lang="uk-UA"/>
        </a:p>
      </dgm:t>
    </dgm:pt>
    <dgm:pt modelId="{3F0A8110-C953-4F9D-B883-C39DE7F87562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800000"/>
              </a:solidFill>
              <a:latin typeface="Georgia" panose="02040502050405020303" pitchFamily="18" charset="0"/>
            </a:rPr>
            <a:t>використовувати набуті знання та вміння в навколишній  дійсності;</a:t>
          </a:r>
          <a:endParaRPr lang="uk-UA" sz="1400" b="1" dirty="0">
            <a:solidFill>
              <a:srgbClr val="800000"/>
            </a:solidFill>
            <a:latin typeface="Georgia" panose="02040502050405020303" pitchFamily="18" charset="0"/>
          </a:endParaRPr>
        </a:p>
      </dgm:t>
    </dgm:pt>
    <dgm:pt modelId="{1F8F8D64-5A44-4278-8674-5E7B38D29A1E}" type="parTrans" cxnId="{85D300D4-5A4E-4FE9-991E-BA96DDDCD587}">
      <dgm:prSet/>
      <dgm:spPr/>
      <dgm:t>
        <a:bodyPr/>
        <a:lstStyle/>
        <a:p>
          <a:endParaRPr lang="uk-UA"/>
        </a:p>
      </dgm:t>
    </dgm:pt>
    <dgm:pt modelId="{B1E93235-1E25-4D92-8C9E-D5C9A6169110}" type="sibTrans" cxnId="{85D300D4-5A4E-4FE9-991E-BA96DDDCD587}">
      <dgm:prSet/>
      <dgm:spPr/>
      <dgm:t>
        <a:bodyPr/>
        <a:lstStyle/>
        <a:p>
          <a:endParaRPr lang="uk-UA"/>
        </a:p>
      </dgm:t>
    </dgm:pt>
    <dgm:pt modelId="{A8D7FB37-34D7-4CAC-8E11-039B08656ECB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800000"/>
              </a:solidFill>
              <a:latin typeface="Georgia" panose="02040502050405020303" pitchFamily="18" charset="0"/>
            </a:rPr>
            <a:t>бути здатним генерувати нові ідеї, приймати нестандартні рішення, творчо мислити;</a:t>
          </a:r>
          <a:endParaRPr lang="uk-UA" sz="1400" b="1" dirty="0">
            <a:solidFill>
              <a:srgbClr val="800000"/>
            </a:solidFill>
            <a:latin typeface="Georgia" panose="02040502050405020303" pitchFamily="18" charset="0"/>
          </a:endParaRPr>
        </a:p>
      </dgm:t>
    </dgm:pt>
    <dgm:pt modelId="{687B0AD7-9138-48A1-8318-B1766F8620A2}" type="parTrans" cxnId="{8E485D99-5E0F-4755-8172-DFBA706DEBC4}">
      <dgm:prSet/>
      <dgm:spPr/>
      <dgm:t>
        <a:bodyPr/>
        <a:lstStyle/>
        <a:p>
          <a:endParaRPr lang="uk-UA"/>
        </a:p>
      </dgm:t>
    </dgm:pt>
    <dgm:pt modelId="{E85ED1F0-C5B1-49FC-98D6-0645DDB0FEDF}" type="sibTrans" cxnId="{8E485D99-5E0F-4755-8172-DFBA706DEBC4}">
      <dgm:prSet/>
      <dgm:spPr/>
      <dgm:t>
        <a:bodyPr/>
        <a:lstStyle/>
        <a:p>
          <a:endParaRPr lang="uk-UA"/>
        </a:p>
      </dgm:t>
    </dgm:pt>
    <dgm:pt modelId="{C7A7A3AC-FA9F-4E66-88AB-B1A752C0E6A4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800000"/>
              </a:solidFill>
              <a:latin typeface="Georgia" panose="02040502050405020303" pitchFamily="18" charset="0"/>
            </a:rPr>
            <a:t>бути комунікабельним, контактним у різних соціальних групах, уміти працювати в команді;</a:t>
          </a:r>
          <a:endParaRPr lang="uk-UA" sz="1400" b="1" dirty="0">
            <a:solidFill>
              <a:srgbClr val="800000"/>
            </a:solidFill>
            <a:latin typeface="Georgia" panose="02040502050405020303" pitchFamily="18" charset="0"/>
          </a:endParaRPr>
        </a:p>
      </dgm:t>
    </dgm:pt>
    <dgm:pt modelId="{82D43EB2-D4E3-4E8F-B034-A966198CC7BF}" type="parTrans" cxnId="{EEA59BBD-3BC0-4C3A-A8ED-8D313015A68C}">
      <dgm:prSet/>
      <dgm:spPr/>
      <dgm:t>
        <a:bodyPr/>
        <a:lstStyle/>
        <a:p>
          <a:endParaRPr lang="uk-UA"/>
        </a:p>
      </dgm:t>
    </dgm:pt>
    <dgm:pt modelId="{840D138F-663B-4684-9DDF-971E5DA79C2F}" type="sibTrans" cxnId="{EEA59BBD-3BC0-4C3A-A8ED-8D313015A68C}">
      <dgm:prSet/>
      <dgm:spPr/>
      <dgm:t>
        <a:bodyPr/>
        <a:lstStyle/>
        <a:p>
          <a:endParaRPr lang="uk-UA"/>
        </a:p>
      </dgm:t>
    </dgm:pt>
    <dgm:pt modelId="{C5EC1EA0-38BD-4CDF-94A9-ECFA1095743D}">
      <dgm:prSet phldrT="[Текст]" custT="1"/>
      <dgm:spPr/>
      <dgm:t>
        <a:bodyPr/>
        <a:lstStyle/>
        <a:p>
          <a:r>
            <a:rPr lang="uk-UA" sz="1200" b="1" dirty="0" smtClean="0">
              <a:solidFill>
                <a:srgbClr val="800000"/>
              </a:solidFill>
              <a:latin typeface="Georgia" panose="02040502050405020303" pitchFamily="18" charset="0"/>
            </a:rPr>
            <a:t>цілеспрямовано використовувати свій потенціал як для самореалізації в професійному та особистому плані, так і в інтересах суспільства, держави;</a:t>
          </a:r>
          <a:endParaRPr lang="uk-UA" sz="1200" b="1" dirty="0">
            <a:solidFill>
              <a:srgbClr val="800000"/>
            </a:solidFill>
            <a:latin typeface="Georgia" panose="02040502050405020303" pitchFamily="18" charset="0"/>
          </a:endParaRPr>
        </a:p>
      </dgm:t>
    </dgm:pt>
    <dgm:pt modelId="{E1EBB205-4A4E-452A-BFD7-8191955E3668}" type="parTrans" cxnId="{8E3075DB-6724-4C1A-87E0-DC104FBED6B6}">
      <dgm:prSet/>
      <dgm:spPr/>
      <dgm:t>
        <a:bodyPr/>
        <a:lstStyle/>
        <a:p>
          <a:endParaRPr lang="uk-UA"/>
        </a:p>
      </dgm:t>
    </dgm:pt>
    <dgm:pt modelId="{160AB354-8926-4D4F-9D70-3FA6D091183C}" type="sibTrans" cxnId="{8E3075DB-6724-4C1A-87E0-DC104FBED6B6}">
      <dgm:prSet/>
      <dgm:spPr/>
      <dgm:t>
        <a:bodyPr/>
        <a:lstStyle/>
        <a:p>
          <a:endParaRPr lang="uk-UA"/>
        </a:p>
      </dgm:t>
    </dgm:pt>
    <dgm:pt modelId="{17D057FE-7750-4B4D-94FE-0B28760A9FFC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800000"/>
              </a:solidFill>
              <a:latin typeface="Georgia" panose="02040502050405020303" pitchFamily="18" charset="0"/>
            </a:rPr>
            <a:t>бережно ставитися до свого здоров’я та здоров’я інших як найвищої цінності;</a:t>
          </a:r>
          <a:endParaRPr lang="uk-UA" sz="1400" b="1" dirty="0">
            <a:solidFill>
              <a:srgbClr val="800000"/>
            </a:solidFill>
            <a:latin typeface="Georgia" panose="02040502050405020303" pitchFamily="18" charset="0"/>
          </a:endParaRPr>
        </a:p>
      </dgm:t>
    </dgm:pt>
    <dgm:pt modelId="{0B3FC535-7351-48CC-98B9-C7072E109846}" type="parTrans" cxnId="{F9700F03-AA52-4F55-9234-D807A66C2B81}">
      <dgm:prSet/>
      <dgm:spPr/>
      <dgm:t>
        <a:bodyPr/>
        <a:lstStyle/>
        <a:p>
          <a:endParaRPr lang="uk-UA"/>
        </a:p>
      </dgm:t>
    </dgm:pt>
    <dgm:pt modelId="{CFFD2E58-4F8D-40BA-ACA9-010A841428FC}" type="sibTrans" cxnId="{F9700F03-AA52-4F55-9234-D807A66C2B81}">
      <dgm:prSet/>
      <dgm:spPr/>
      <dgm:t>
        <a:bodyPr/>
        <a:lstStyle/>
        <a:p>
          <a:endParaRPr lang="uk-UA"/>
        </a:p>
      </dgm:t>
    </dgm:pt>
    <dgm:pt modelId="{7F0A6335-DC16-446E-B189-213615BD0524}">
      <dgm:prSet phldrT="[Текст]" custT="1"/>
      <dgm:spPr/>
      <dgm:t>
        <a:bodyPr/>
        <a:lstStyle/>
        <a:p>
          <a:r>
            <a:rPr lang="uk-UA" sz="1200" b="1" dirty="0" smtClean="0">
              <a:solidFill>
                <a:srgbClr val="800000"/>
              </a:solidFill>
              <a:latin typeface="Georgia" panose="02040502050405020303" pitchFamily="18" charset="0"/>
            </a:rPr>
            <a:t>вміти планувати стратегію свого життя, орієнтуватися у системі різноманітних суперечливих й неоднозначних цінностей, визначати своє кредо і свій стиль.</a:t>
          </a:r>
          <a:endParaRPr lang="uk-UA" sz="1200" b="1" dirty="0">
            <a:solidFill>
              <a:srgbClr val="800000"/>
            </a:solidFill>
            <a:latin typeface="Georgia" panose="02040502050405020303" pitchFamily="18" charset="0"/>
          </a:endParaRPr>
        </a:p>
      </dgm:t>
    </dgm:pt>
    <dgm:pt modelId="{DBB94531-25A3-4F23-B2BD-DD3881E8AC52}" type="parTrans" cxnId="{468F0D08-04EA-42CF-9386-229DDEDC1833}">
      <dgm:prSet/>
      <dgm:spPr/>
      <dgm:t>
        <a:bodyPr/>
        <a:lstStyle/>
        <a:p>
          <a:endParaRPr lang="uk-UA"/>
        </a:p>
      </dgm:t>
    </dgm:pt>
    <dgm:pt modelId="{7FE055A1-C066-4398-840C-B2B488F7F5EF}" type="sibTrans" cxnId="{468F0D08-04EA-42CF-9386-229DDEDC1833}">
      <dgm:prSet/>
      <dgm:spPr/>
      <dgm:t>
        <a:bodyPr/>
        <a:lstStyle/>
        <a:p>
          <a:endParaRPr lang="uk-UA"/>
        </a:p>
      </dgm:t>
    </dgm:pt>
    <dgm:pt modelId="{22981A1B-AA09-4189-8D4A-3894843EF277}" type="pres">
      <dgm:prSet presAssocID="{A0B5DD75-50CF-4280-8E26-05A88730078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4B21C900-317E-465A-BF01-49848685B657}" type="pres">
      <dgm:prSet presAssocID="{A0B5DD75-50CF-4280-8E26-05A887300781}" presName="Name1" presStyleCnt="0"/>
      <dgm:spPr/>
      <dgm:t>
        <a:bodyPr/>
        <a:lstStyle/>
        <a:p>
          <a:endParaRPr lang="uk-UA"/>
        </a:p>
      </dgm:t>
    </dgm:pt>
    <dgm:pt modelId="{0D3C8826-13F5-4E15-B0D7-9990100F0F18}" type="pres">
      <dgm:prSet presAssocID="{A0B5DD75-50CF-4280-8E26-05A887300781}" presName="cycle" presStyleCnt="0"/>
      <dgm:spPr/>
      <dgm:t>
        <a:bodyPr/>
        <a:lstStyle/>
        <a:p>
          <a:endParaRPr lang="uk-UA"/>
        </a:p>
      </dgm:t>
    </dgm:pt>
    <dgm:pt modelId="{257F8538-8927-40E6-849F-CCB5133CB425}" type="pres">
      <dgm:prSet presAssocID="{A0B5DD75-50CF-4280-8E26-05A887300781}" presName="srcNode" presStyleLbl="node1" presStyleIdx="0" presStyleCnt="7"/>
      <dgm:spPr/>
      <dgm:t>
        <a:bodyPr/>
        <a:lstStyle/>
        <a:p>
          <a:endParaRPr lang="uk-UA"/>
        </a:p>
      </dgm:t>
    </dgm:pt>
    <dgm:pt modelId="{06F9D557-7C1B-4695-8B91-93489B33E01F}" type="pres">
      <dgm:prSet presAssocID="{A0B5DD75-50CF-4280-8E26-05A887300781}" presName="conn" presStyleLbl="parChTrans1D2" presStyleIdx="0" presStyleCnt="1"/>
      <dgm:spPr/>
      <dgm:t>
        <a:bodyPr/>
        <a:lstStyle/>
        <a:p>
          <a:endParaRPr lang="uk-UA"/>
        </a:p>
      </dgm:t>
    </dgm:pt>
    <dgm:pt modelId="{56E96955-EFFC-40D5-9DF6-BB575F1339CA}" type="pres">
      <dgm:prSet presAssocID="{A0B5DD75-50CF-4280-8E26-05A887300781}" presName="extraNode" presStyleLbl="node1" presStyleIdx="0" presStyleCnt="7"/>
      <dgm:spPr/>
      <dgm:t>
        <a:bodyPr/>
        <a:lstStyle/>
        <a:p>
          <a:endParaRPr lang="uk-UA"/>
        </a:p>
      </dgm:t>
    </dgm:pt>
    <dgm:pt modelId="{2DBCB257-25E5-43C8-B0E6-60D9A5632318}" type="pres">
      <dgm:prSet presAssocID="{A0B5DD75-50CF-4280-8E26-05A887300781}" presName="dstNode" presStyleLbl="node1" presStyleIdx="0" presStyleCnt="7"/>
      <dgm:spPr/>
      <dgm:t>
        <a:bodyPr/>
        <a:lstStyle/>
        <a:p>
          <a:endParaRPr lang="uk-UA"/>
        </a:p>
      </dgm:t>
    </dgm:pt>
    <dgm:pt modelId="{0B0C8341-60F6-42E0-92DD-191FA9B36989}" type="pres">
      <dgm:prSet presAssocID="{D4DF5B8A-1F22-4A27-BF26-A0C801501036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28DDCCE-7548-4DE0-8BB3-8EA18FA2E44F}" type="pres">
      <dgm:prSet presAssocID="{D4DF5B8A-1F22-4A27-BF26-A0C801501036}" presName="accent_1" presStyleCnt="0"/>
      <dgm:spPr/>
      <dgm:t>
        <a:bodyPr/>
        <a:lstStyle/>
        <a:p>
          <a:endParaRPr lang="uk-UA"/>
        </a:p>
      </dgm:t>
    </dgm:pt>
    <dgm:pt modelId="{8DF228E8-A06D-4C33-A204-AB2AADE235CC}" type="pres">
      <dgm:prSet presAssocID="{D4DF5B8A-1F22-4A27-BF26-A0C801501036}" presName="accentRepeatNode" presStyleLbl="solidFgAcc1" presStyleIdx="0" presStyleCnt="7"/>
      <dgm:spPr/>
      <dgm:t>
        <a:bodyPr/>
        <a:lstStyle/>
        <a:p>
          <a:endParaRPr lang="uk-UA"/>
        </a:p>
      </dgm:t>
    </dgm:pt>
    <dgm:pt modelId="{873766D2-E573-48B3-8C6D-31AF17DB1665}" type="pres">
      <dgm:prSet presAssocID="{3F0A8110-C953-4F9D-B883-C39DE7F8756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9E1299-5BB9-44CA-BC3F-7B42EC695277}" type="pres">
      <dgm:prSet presAssocID="{3F0A8110-C953-4F9D-B883-C39DE7F87562}" presName="accent_2" presStyleCnt="0"/>
      <dgm:spPr/>
      <dgm:t>
        <a:bodyPr/>
        <a:lstStyle/>
        <a:p>
          <a:endParaRPr lang="uk-UA"/>
        </a:p>
      </dgm:t>
    </dgm:pt>
    <dgm:pt modelId="{492BED70-2E32-4EF0-95B7-9AE2F093BD9E}" type="pres">
      <dgm:prSet presAssocID="{3F0A8110-C953-4F9D-B883-C39DE7F87562}" presName="accentRepeatNode" presStyleLbl="solidFgAcc1" presStyleIdx="1" presStyleCnt="7"/>
      <dgm:spPr/>
      <dgm:t>
        <a:bodyPr/>
        <a:lstStyle/>
        <a:p>
          <a:endParaRPr lang="uk-UA"/>
        </a:p>
      </dgm:t>
    </dgm:pt>
    <dgm:pt modelId="{AF24CB33-084D-4109-83F3-0DEDA85E6BEE}" type="pres">
      <dgm:prSet presAssocID="{A8D7FB37-34D7-4CAC-8E11-039B08656EC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29D928-14A7-4D74-9A87-5E5BAFC10B47}" type="pres">
      <dgm:prSet presAssocID="{A8D7FB37-34D7-4CAC-8E11-039B08656ECB}" presName="accent_3" presStyleCnt="0"/>
      <dgm:spPr/>
      <dgm:t>
        <a:bodyPr/>
        <a:lstStyle/>
        <a:p>
          <a:endParaRPr lang="uk-UA"/>
        </a:p>
      </dgm:t>
    </dgm:pt>
    <dgm:pt modelId="{954EFF49-DDAE-4F08-A45C-8A79A7A7B4ED}" type="pres">
      <dgm:prSet presAssocID="{A8D7FB37-34D7-4CAC-8E11-039B08656ECB}" presName="accentRepeatNode" presStyleLbl="solidFgAcc1" presStyleIdx="2" presStyleCnt="7"/>
      <dgm:spPr/>
      <dgm:t>
        <a:bodyPr/>
        <a:lstStyle/>
        <a:p>
          <a:endParaRPr lang="uk-UA"/>
        </a:p>
      </dgm:t>
    </dgm:pt>
    <dgm:pt modelId="{3D757DED-2A29-4405-B8E7-797983153802}" type="pres">
      <dgm:prSet presAssocID="{C7A7A3AC-FA9F-4E66-88AB-B1A752C0E6A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5CF5992-F779-4430-928B-92B65B5EE6AF}" type="pres">
      <dgm:prSet presAssocID="{C7A7A3AC-FA9F-4E66-88AB-B1A752C0E6A4}" presName="accent_4" presStyleCnt="0"/>
      <dgm:spPr/>
      <dgm:t>
        <a:bodyPr/>
        <a:lstStyle/>
        <a:p>
          <a:endParaRPr lang="uk-UA"/>
        </a:p>
      </dgm:t>
    </dgm:pt>
    <dgm:pt modelId="{8783A070-742B-44FB-BBA7-18A513F7FFD6}" type="pres">
      <dgm:prSet presAssocID="{C7A7A3AC-FA9F-4E66-88AB-B1A752C0E6A4}" presName="accentRepeatNode" presStyleLbl="solidFgAcc1" presStyleIdx="3" presStyleCnt="7"/>
      <dgm:spPr/>
      <dgm:t>
        <a:bodyPr/>
        <a:lstStyle/>
        <a:p>
          <a:endParaRPr lang="uk-UA"/>
        </a:p>
      </dgm:t>
    </dgm:pt>
    <dgm:pt modelId="{0CE0B2BE-DDCE-4D32-97C3-3CF6A3F691DC}" type="pres">
      <dgm:prSet presAssocID="{C5EC1EA0-38BD-4CDF-94A9-ECFA1095743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0F7EBE6-E66B-4B54-96BE-32983BC4109F}" type="pres">
      <dgm:prSet presAssocID="{C5EC1EA0-38BD-4CDF-94A9-ECFA1095743D}" presName="accent_5" presStyleCnt="0"/>
      <dgm:spPr/>
      <dgm:t>
        <a:bodyPr/>
        <a:lstStyle/>
        <a:p>
          <a:endParaRPr lang="uk-UA"/>
        </a:p>
      </dgm:t>
    </dgm:pt>
    <dgm:pt modelId="{8ECBE7A1-9B7B-492D-BBFE-DFEAB4C9D116}" type="pres">
      <dgm:prSet presAssocID="{C5EC1EA0-38BD-4CDF-94A9-ECFA1095743D}" presName="accentRepeatNode" presStyleLbl="solidFgAcc1" presStyleIdx="4" presStyleCnt="7"/>
      <dgm:spPr/>
      <dgm:t>
        <a:bodyPr/>
        <a:lstStyle/>
        <a:p>
          <a:endParaRPr lang="uk-UA"/>
        </a:p>
      </dgm:t>
    </dgm:pt>
    <dgm:pt modelId="{20A9C624-6D79-4476-939F-967F7462741B}" type="pres">
      <dgm:prSet presAssocID="{17D057FE-7750-4B4D-94FE-0B28760A9FF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3658DC-3897-4651-BE82-AD8B4152F41F}" type="pres">
      <dgm:prSet presAssocID="{17D057FE-7750-4B4D-94FE-0B28760A9FFC}" presName="accent_6" presStyleCnt="0"/>
      <dgm:spPr/>
      <dgm:t>
        <a:bodyPr/>
        <a:lstStyle/>
        <a:p>
          <a:endParaRPr lang="uk-UA"/>
        </a:p>
      </dgm:t>
    </dgm:pt>
    <dgm:pt modelId="{62C4473A-B7E3-4945-A330-8284FFC6AD05}" type="pres">
      <dgm:prSet presAssocID="{17D057FE-7750-4B4D-94FE-0B28760A9FFC}" presName="accentRepeatNode" presStyleLbl="solidFgAcc1" presStyleIdx="5" presStyleCnt="7"/>
      <dgm:spPr/>
      <dgm:t>
        <a:bodyPr/>
        <a:lstStyle/>
        <a:p>
          <a:endParaRPr lang="uk-UA"/>
        </a:p>
      </dgm:t>
    </dgm:pt>
    <dgm:pt modelId="{56561E15-81D4-4C15-B58A-39B4CD57901C}" type="pres">
      <dgm:prSet presAssocID="{7F0A6335-DC16-446E-B189-213615BD0524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9C6060F-4C08-4D4C-8FFE-98A40746D3EE}" type="pres">
      <dgm:prSet presAssocID="{7F0A6335-DC16-446E-B189-213615BD0524}" presName="accent_7" presStyleCnt="0"/>
      <dgm:spPr/>
      <dgm:t>
        <a:bodyPr/>
        <a:lstStyle/>
        <a:p>
          <a:endParaRPr lang="uk-UA"/>
        </a:p>
      </dgm:t>
    </dgm:pt>
    <dgm:pt modelId="{384D892A-9387-4029-AB01-CE8E230D3B3C}" type="pres">
      <dgm:prSet presAssocID="{7F0A6335-DC16-446E-B189-213615BD0524}" presName="accentRepeatNode" presStyleLbl="solidFgAcc1" presStyleIdx="6" presStyleCnt="7"/>
      <dgm:spPr/>
      <dgm:t>
        <a:bodyPr/>
        <a:lstStyle/>
        <a:p>
          <a:endParaRPr lang="uk-UA"/>
        </a:p>
      </dgm:t>
    </dgm:pt>
  </dgm:ptLst>
  <dgm:cxnLst>
    <dgm:cxn modelId="{F1466FD5-9819-41BE-928D-E6C5E8DDE35D}" type="presOf" srcId="{C7A7A3AC-FA9F-4E66-88AB-B1A752C0E6A4}" destId="{3D757DED-2A29-4405-B8E7-797983153802}" srcOrd="0" destOrd="0" presId="urn:microsoft.com/office/officeart/2008/layout/VerticalCurvedList"/>
    <dgm:cxn modelId="{F9700F03-AA52-4F55-9234-D807A66C2B81}" srcId="{A0B5DD75-50CF-4280-8E26-05A887300781}" destId="{17D057FE-7750-4B4D-94FE-0B28760A9FFC}" srcOrd="5" destOrd="0" parTransId="{0B3FC535-7351-48CC-98B9-C7072E109846}" sibTransId="{CFFD2E58-4F8D-40BA-ACA9-010A841428FC}"/>
    <dgm:cxn modelId="{8300329C-A985-478D-A558-1FDCCEACA1D2}" type="presOf" srcId="{C5EC1EA0-38BD-4CDF-94A9-ECFA1095743D}" destId="{0CE0B2BE-DDCE-4D32-97C3-3CF6A3F691DC}" srcOrd="0" destOrd="0" presId="urn:microsoft.com/office/officeart/2008/layout/VerticalCurvedList"/>
    <dgm:cxn modelId="{22D66375-7CE5-4451-B201-F48706F514CA}" type="presOf" srcId="{A8D7FB37-34D7-4CAC-8E11-039B08656ECB}" destId="{AF24CB33-084D-4109-83F3-0DEDA85E6BEE}" srcOrd="0" destOrd="0" presId="urn:microsoft.com/office/officeart/2008/layout/VerticalCurvedList"/>
    <dgm:cxn modelId="{3516627E-32EE-43D9-A69D-49D6FAB9BA54}" type="presOf" srcId="{17D057FE-7750-4B4D-94FE-0B28760A9FFC}" destId="{20A9C624-6D79-4476-939F-967F7462741B}" srcOrd="0" destOrd="0" presId="urn:microsoft.com/office/officeart/2008/layout/VerticalCurvedList"/>
    <dgm:cxn modelId="{56B3283B-82BA-4056-8B83-B7DA9768319D}" srcId="{A0B5DD75-50CF-4280-8E26-05A887300781}" destId="{D4DF5B8A-1F22-4A27-BF26-A0C801501036}" srcOrd="0" destOrd="0" parTransId="{1F599F99-D774-40CA-9ECD-B1F2D34B5EC5}" sibTransId="{99024EF0-F82D-4471-A2AE-34D161CF0147}"/>
    <dgm:cxn modelId="{8E3075DB-6724-4C1A-87E0-DC104FBED6B6}" srcId="{A0B5DD75-50CF-4280-8E26-05A887300781}" destId="{C5EC1EA0-38BD-4CDF-94A9-ECFA1095743D}" srcOrd="4" destOrd="0" parTransId="{E1EBB205-4A4E-452A-BFD7-8191955E3668}" sibTransId="{160AB354-8926-4D4F-9D70-3FA6D091183C}"/>
    <dgm:cxn modelId="{F74B3157-EAE0-42CD-AD91-7F6CD6F798F5}" type="presOf" srcId="{A0B5DD75-50CF-4280-8E26-05A887300781}" destId="{22981A1B-AA09-4189-8D4A-3894843EF277}" srcOrd="0" destOrd="0" presId="urn:microsoft.com/office/officeart/2008/layout/VerticalCurvedList"/>
    <dgm:cxn modelId="{8E485D99-5E0F-4755-8172-DFBA706DEBC4}" srcId="{A0B5DD75-50CF-4280-8E26-05A887300781}" destId="{A8D7FB37-34D7-4CAC-8E11-039B08656ECB}" srcOrd="2" destOrd="0" parTransId="{687B0AD7-9138-48A1-8318-B1766F8620A2}" sibTransId="{E85ED1F0-C5B1-49FC-98D6-0645DDB0FEDF}"/>
    <dgm:cxn modelId="{468F0D08-04EA-42CF-9386-229DDEDC1833}" srcId="{A0B5DD75-50CF-4280-8E26-05A887300781}" destId="{7F0A6335-DC16-446E-B189-213615BD0524}" srcOrd="6" destOrd="0" parTransId="{DBB94531-25A3-4F23-B2BD-DD3881E8AC52}" sibTransId="{7FE055A1-C066-4398-840C-B2B488F7F5EF}"/>
    <dgm:cxn modelId="{FAAC0776-A6F9-41B9-BAC3-3990746F9AD3}" type="presOf" srcId="{D4DF5B8A-1F22-4A27-BF26-A0C801501036}" destId="{0B0C8341-60F6-42E0-92DD-191FA9B36989}" srcOrd="0" destOrd="0" presId="urn:microsoft.com/office/officeart/2008/layout/VerticalCurvedList"/>
    <dgm:cxn modelId="{A1DBC9C0-AB76-48B0-AF78-9E603AC6C87B}" type="presOf" srcId="{7F0A6335-DC16-446E-B189-213615BD0524}" destId="{56561E15-81D4-4C15-B58A-39B4CD57901C}" srcOrd="0" destOrd="0" presId="urn:microsoft.com/office/officeart/2008/layout/VerticalCurvedList"/>
    <dgm:cxn modelId="{85D300D4-5A4E-4FE9-991E-BA96DDDCD587}" srcId="{A0B5DD75-50CF-4280-8E26-05A887300781}" destId="{3F0A8110-C953-4F9D-B883-C39DE7F87562}" srcOrd="1" destOrd="0" parTransId="{1F8F8D64-5A44-4278-8674-5E7B38D29A1E}" sibTransId="{B1E93235-1E25-4D92-8C9E-D5C9A6169110}"/>
    <dgm:cxn modelId="{EEA59BBD-3BC0-4C3A-A8ED-8D313015A68C}" srcId="{A0B5DD75-50CF-4280-8E26-05A887300781}" destId="{C7A7A3AC-FA9F-4E66-88AB-B1A752C0E6A4}" srcOrd="3" destOrd="0" parTransId="{82D43EB2-D4E3-4E8F-B034-A966198CC7BF}" sibTransId="{840D138F-663B-4684-9DDF-971E5DA79C2F}"/>
    <dgm:cxn modelId="{DF34E5CE-D9B1-4FC0-8D28-F12905417AF9}" type="presOf" srcId="{99024EF0-F82D-4471-A2AE-34D161CF0147}" destId="{06F9D557-7C1B-4695-8B91-93489B33E01F}" srcOrd="0" destOrd="0" presId="urn:microsoft.com/office/officeart/2008/layout/VerticalCurvedList"/>
    <dgm:cxn modelId="{8BB023C3-C257-4D59-8452-CA307FBF57F5}" type="presOf" srcId="{3F0A8110-C953-4F9D-B883-C39DE7F87562}" destId="{873766D2-E573-48B3-8C6D-31AF17DB1665}" srcOrd="0" destOrd="0" presId="urn:microsoft.com/office/officeart/2008/layout/VerticalCurvedList"/>
    <dgm:cxn modelId="{DA42B9E5-20CC-4318-8DAA-1EA87BDC479D}" type="presParOf" srcId="{22981A1B-AA09-4189-8D4A-3894843EF277}" destId="{4B21C900-317E-465A-BF01-49848685B657}" srcOrd="0" destOrd="0" presId="urn:microsoft.com/office/officeart/2008/layout/VerticalCurvedList"/>
    <dgm:cxn modelId="{57E3C4C2-E31F-449E-B58B-EA7432E664EF}" type="presParOf" srcId="{4B21C900-317E-465A-BF01-49848685B657}" destId="{0D3C8826-13F5-4E15-B0D7-9990100F0F18}" srcOrd="0" destOrd="0" presId="urn:microsoft.com/office/officeart/2008/layout/VerticalCurvedList"/>
    <dgm:cxn modelId="{1522B4A6-2B61-425E-B292-1FEDA84779DC}" type="presParOf" srcId="{0D3C8826-13F5-4E15-B0D7-9990100F0F18}" destId="{257F8538-8927-40E6-849F-CCB5133CB425}" srcOrd="0" destOrd="0" presId="urn:microsoft.com/office/officeart/2008/layout/VerticalCurvedList"/>
    <dgm:cxn modelId="{9A34FF4A-4233-4E9D-8FF5-B061F97D04A7}" type="presParOf" srcId="{0D3C8826-13F5-4E15-B0D7-9990100F0F18}" destId="{06F9D557-7C1B-4695-8B91-93489B33E01F}" srcOrd="1" destOrd="0" presId="urn:microsoft.com/office/officeart/2008/layout/VerticalCurvedList"/>
    <dgm:cxn modelId="{D6596F8F-3DA7-4A25-AD4D-49C1C90B9810}" type="presParOf" srcId="{0D3C8826-13F5-4E15-B0D7-9990100F0F18}" destId="{56E96955-EFFC-40D5-9DF6-BB575F1339CA}" srcOrd="2" destOrd="0" presId="urn:microsoft.com/office/officeart/2008/layout/VerticalCurvedList"/>
    <dgm:cxn modelId="{99CE6677-8462-4BA8-B4E4-418634167EE7}" type="presParOf" srcId="{0D3C8826-13F5-4E15-B0D7-9990100F0F18}" destId="{2DBCB257-25E5-43C8-B0E6-60D9A5632318}" srcOrd="3" destOrd="0" presId="urn:microsoft.com/office/officeart/2008/layout/VerticalCurvedList"/>
    <dgm:cxn modelId="{326C1925-1A32-42CF-A3D2-980DC58BA729}" type="presParOf" srcId="{4B21C900-317E-465A-BF01-49848685B657}" destId="{0B0C8341-60F6-42E0-92DD-191FA9B36989}" srcOrd="1" destOrd="0" presId="urn:microsoft.com/office/officeart/2008/layout/VerticalCurvedList"/>
    <dgm:cxn modelId="{B3BD53EC-C527-40FB-9E88-005924408363}" type="presParOf" srcId="{4B21C900-317E-465A-BF01-49848685B657}" destId="{828DDCCE-7548-4DE0-8BB3-8EA18FA2E44F}" srcOrd="2" destOrd="0" presId="urn:microsoft.com/office/officeart/2008/layout/VerticalCurvedList"/>
    <dgm:cxn modelId="{EAF89F82-44F6-4386-B420-F56B053DAD86}" type="presParOf" srcId="{828DDCCE-7548-4DE0-8BB3-8EA18FA2E44F}" destId="{8DF228E8-A06D-4C33-A204-AB2AADE235CC}" srcOrd="0" destOrd="0" presId="urn:microsoft.com/office/officeart/2008/layout/VerticalCurvedList"/>
    <dgm:cxn modelId="{FC6B21C1-16F7-4AE1-BA37-C3286E2BAAD7}" type="presParOf" srcId="{4B21C900-317E-465A-BF01-49848685B657}" destId="{873766D2-E573-48B3-8C6D-31AF17DB1665}" srcOrd="3" destOrd="0" presId="urn:microsoft.com/office/officeart/2008/layout/VerticalCurvedList"/>
    <dgm:cxn modelId="{8F19D805-EC1D-4C55-8803-0A691B88F9A5}" type="presParOf" srcId="{4B21C900-317E-465A-BF01-49848685B657}" destId="{0F9E1299-5BB9-44CA-BC3F-7B42EC695277}" srcOrd="4" destOrd="0" presId="urn:microsoft.com/office/officeart/2008/layout/VerticalCurvedList"/>
    <dgm:cxn modelId="{46E90501-A8CC-4874-B015-2D3AC024483A}" type="presParOf" srcId="{0F9E1299-5BB9-44CA-BC3F-7B42EC695277}" destId="{492BED70-2E32-4EF0-95B7-9AE2F093BD9E}" srcOrd="0" destOrd="0" presId="urn:microsoft.com/office/officeart/2008/layout/VerticalCurvedList"/>
    <dgm:cxn modelId="{56B9BF95-12EF-4667-8945-8301EEBC6FFC}" type="presParOf" srcId="{4B21C900-317E-465A-BF01-49848685B657}" destId="{AF24CB33-084D-4109-83F3-0DEDA85E6BEE}" srcOrd="5" destOrd="0" presId="urn:microsoft.com/office/officeart/2008/layout/VerticalCurvedList"/>
    <dgm:cxn modelId="{1D414C70-1897-47BD-88C2-13C8F554906E}" type="presParOf" srcId="{4B21C900-317E-465A-BF01-49848685B657}" destId="{7F29D928-14A7-4D74-9A87-5E5BAFC10B47}" srcOrd="6" destOrd="0" presId="urn:microsoft.com/office/officeart/2008/layout/VerticalCurvedList"/>
    <dgm:cxn modelId="{1C404806-7098-4984-98D2-4C6545D8A48B}" type="presParOf" srcId="{7F29D928-14A7-4D74-9A87-5E5BAFC10B47}" destId="{954EFF49-DDAE-4F08-A45C-8A79A7A7B4ED}" srcOrd="0" destOrd="0" presId="urn:microsoft.com/office/officeart/2008/layout/VerticalCurvedList"/>
    <dgm:cxn modelId="{BB004B1A-B5FB-4911-B70E-8FB37BF20151}" type="presParOf" srcId="{4B21C900-317E-465A-BF01-49848685B657}" destId="{3D757DED-2A29-4405-B8E7-797983153802}" srcOrd="7" destOrd="0" presId="urn:microsoft.com/office/officeart/2008/layout/VerticalCurvedList"/>
    <dgm:cxn modelId="{36702272-9152-4A4C-9C4A-A4A9FC50E6F2}" type="presParOf" srcId="{4B21C900-317E-465A-BF01-49848685B657}" destId="{75CF5992-F779-4430-928B-92B65B5EE6AF}" srcOrd="8" destOrd="0" presId="urn:microsoft.com/office/officeart/2008/layout/VerticalCurvedList"/>
    <dgm:cxn modelId="{071DF878-A539-4351-A945-F150637A3B06}" type="presParOf" srcId="{75CF5992-F779-4430-928B-92B65B5EE6AF}" destId="{8783A070-742B-44FB-BBA7-18A513F7FFD6}" srcOrd="0" destOrd="0" presId="urn:microsoft.com/office/officeart/2008/layout/VerticalCurvedList"/>
    <dgm:cxn modelId="{C44A3293-B90D-4EAD-AF02-CA4291BF06D8}" type="presParOf" srcId="{4B21C900-317E-465A-BF01-49848685B657}" destId="{0CE0B2BE-DDCE-4D32-97C3-3CF6A3F691DC}" srcOrd="9" destOrd="0" presId="urn:microsoft.com/office/officeart/2008/layout/VerticalCurvedList"/>
    <dgm:cxn modelId="{5716C1CB-AC5E-43AD-9024-9F65A23E5D0A}" type="presParOf" srcId="{4B21C900-317E-465A-BF01-49848685B657}" destId="{60F7EBE6-E66B-4B54-96BE-32983BC4109F}" srcOrd="10" destOrd="0" presId="urn:microsoft.com/office/officeart/2008/layout/VerticalCurvedList"/>
    <dgm:cxn modelId="{3C5339F8-F936-4AE3-92F7-6C2CC776F8EE}" type="presParOf" srcId="{60F7EBE6-E66B-4B54-96BE-32983BC4109F}" destId="{8ECBE7A1-9B7B-492D-BBFE-DFEAB4C9D116}" srcOrd="0" destOrd="0" presId="urn:microsoft.com/office/officeart/2008/layout/VerticalCurvedList"/>
    <dgm:cxn modelId="{A13AD6A9-9F6A-4D75-9B36-2D0D16456D53}" type="presParOf" srcId="{4B21C900-317E-465A-BF01-49848685B657}" destId="{20A9C624-6D79-4476-939F-967F7462741B}" srcOrd="11" destOrd="0" presId="urn:microsoft.com/office/officeart/2008/layout/VerticalCurvedList"/>
    <dgm:cxn modelId="{A94E8631-F221-4F37-AA02-90B927F4CF87}" type="presParOf" srcId="{4B21C900-317E-465A-BF01-49848685B657}" destId="{8C3658DC-3897-4651-BE82-AD8B4152F41F}" srcOrd="12" destOrd="0" presId="urn:microsoft.com/office/officeart/2008/layout/VerticalCurvedList"/>
    <dgm:cxn modelId="{91483E64-EDFB-41E1-BF7A-F156CFFF3145}" type="presParOf" srcId="{8C3658DC-3897-4651-BE82-AD8B4152F41F}" destId="{62C4473A-B7E3-4945-A330-8284FFC6AD05}" srcOrd="0" destOrd="0" presId="urn:microsoft.com/office/officeart/2008/layout/VerticalCurvedList"/>
    <dgm:cxn modelId="{0ECB3192-50F8-4CB0-A956-DF04288A3236}" type="presParOf" srcId="{4B21C900-317E-465A-BF01-49848685B657}" destId="{56561E15-81D4-4C15-B58A-39B4CD57901C}" srcOrd="13" destOrd="0" presId="urn:microsoft.com/office/officeart/2008/layout/VerticalCurvedList"/>
    <dgm:cxn modelId="{78EF2D2E-FA7E-48FB-B375-D3FFB60D0379}" type="presParOf" srcId="{4B21C900-317E-465A-BF01-49848685B657}" destId="{C9C6060F-4C08-4D4C-8FFE-98A40746D3EE}" srcOrd="14" destOrd="0" presId="urn:microsoft.com/office/officeart/2008/layout/VerticalCurvedList"/>
    <dgm:cxn modelId="{02BEFECC-0784-4EF9-BFE6-C928A499C20D}" type="presParOf" srcId="{C9C6060F-4C08-4D4C-8FFE-98A40746D3EE}" destId="{384D892A-9387-4029-AB01-CE8E230D3B3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286FAD-886D-4112-B425-5A0E6F3A921D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DD913CCC-36EE-4628-96A7-85DDBE8A5907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800000"/>
              </a:solidFill>
              <a:latin typeface="Georgia" panose="02040502050405020303" pitchFamily="18" charset="0"/>
            </a:rPr>
            <a:t>повага до особистості;</a:t>
          </a:r>
          <a:endParaRPr lang="uk-UA" sz="1400" b="1" dirty="0">
            <a:solidFill>
              <a:srgbClr val="800000"/>
            </a:solidFill>
            <a:latin typeface="Georgia" panose="02040502050405020303" pitchFamily="18" charset="0"/>
          </a:endParaRPr>
        </a:p>
      </dgm:t>
    </dgm:pt>
    <dgm:pt modelId="{D7477DC4-5C49-4AD9-8FB1-891D7BEBBB79}" type="parTrans" cxnId="{E858E31A-DC08-4EB1-8601-F710AAAF5EC6}">
      <dgm:prSet/>
      <dgm:spPr/>
      <dgm:t>
        <a:bodyPr/>
        <a:lstStyle/>
        <a:p>
          <a:endParaRPr lang="uk-UA"/>
        </a:p>
      </dgm:t>
    </dgm:pt>
    <dgm:pt modelId="{C2683047-C351-41D2-B9FB-9CE892E40AF7}" type="sibTrans" cxnId="{E858E31A-DC08-4EB1-8601-F710AAAF5EC6}">
      <dgm:prSet/>
      <dgm:spPr/>
      <dgm:t>
        <a:bodyPr/>
        <a:lstStyle/>
        <a:p>
          <a:endParaRPr lang="uk-UA"/>
        </a:p>
      </dgm:t>
    </dgm:pt>
    <dgm:pt modelId="{F9660EB7-9EE6-4581-B3FC-726F0AF37DC5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800000"/>
              </a:solidFill>
              <a:latin typeface="Georgia" panose="02040502050405020303" pitchFamily="18" charset="0"/>
            </a:rPr>
            <a:t>доброзичливість і позитивне ставлення;</a:t>
          </a:r>
          <a:endParaRPr lang="uk-UA" sz="1400" b="1" dirty="0">
            <a:solidFill>
              <a:srgbClr val="800000"/>
            </a:solidFill>
            <a:latin typeface="Georgia" panose="02040502050405020303" pitchFamily="18" charset="0"/>
          </a:endParaRPr>
        </a:p>
      </dgm:t>
    </dgm:pt>
    <dgm:pt modelId="{C8A9B08C-E7BD-4597-A39A-C35E826A511F}" type="parTrans" cxnId="{E887CE08-792D-4001-BA3B-E14AAABD794D}">
      <dgm:prSet/>
      <dgm:spPr/>
      <dgm:t>
        <a:bodyPr/>
        <a:lstStyle/>
        <a:p>
          <a:endParaRPr lang="uk-UA"/>
        </a:p>
      </dgm:t>
    </dgm:pt>
    <dgm:pt modelId="{BEB4DA75-6C46-4631-9DD6-6BC0F56BB7A7}" type="sibTrans" cxnId="{E887CE08-792D-4001-BA3B-E14AAABD794D}">
      <dgm:prSet/>
      <dgm:spPr/>
      <dgm:t>
        <a:bodyPr/>
        <a:lstStyle/>
        <a:p>
          <a:endParaRPr lang="uk-UA"/>
        </a:p>
      </dgm:t>
    </dgm:pt>
    <dgm:pt modelId="{55753DC5-15F0-4236-88D1-7BA26C4E7398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800000"/>
              </a:solidFill>
              <a:latin typeface="Georgia" panose="02040502050405020303" pitchFamily="18" charset="0"/>
            </a:rPr>
            <a:t>довіра у відносинах, стосунках;</a:t>
          </a:r>
          <a:endParaRPr lang="uk-UA" sz="1400" b="1" dirty="0">
            <a:solidFill>
              <a:srgbClr val="800000"/>
            </a:solidFill>
            <a:latin typeface="Georgia" panose="02040502050405020303" pitchFamily="18" charset="0"/>
          </a:endParaRPr>
        </a:p>
      </dgm:t>
    </dgm:pt>
    <dgm:pt modelId="{65E595D2-3DE4-4744-8ADD-29F85DA542FB}" type="parTrans" cxnId="{54DE3D39-B207-415E-99A7-FF6DDAF2CA1E}">
      <dgm:prSet/>
      <dgm:spPr/>
      <dgm:t>
        <a:bodyPr/>
        <a:lstStyle/>
        <a:p>
          <a:endParaRPr lang="uk-UA"/>
        </a:p>
      </dgm:t>
    </dgm:pt>
    <dgm:pt modelId="{42405BA8-BCAA-4678-BD99-B87DE3DAD2B8}" type="sibTrans" cxnId="{54DE3D39-B207-415E-99A7-FF6DDAF2CA1E}">
      <dgm:prSet/>
      <dgm:spPr/>
      <dgm:t>
        <a:bodyPr/>
        <a:lstStyle/>
        <a:p>
          <a:endParaRPr lang="uk-UA"/>
        </a:p>
      </dgm:t>
    </dgm:pt>
    <dgm:pt modelId="{7125A6A3-E501-4FE0-8434-6AD541702B71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800000"/>
              </a:solidFill>
              <a:latin typeface="Georgia" panose="02040502050405020303" pitchFamily="18" charset="0"/>
            </a:rPr>
            <a:t>діалог – взаємодія – взаємоповага;</a:t>
          </a:r>
          <a:endParaRPr lang="uk-UA" sz="1400" b="1" dirty="0">
            <a:solidFill>
              <a:srgbClr val="800000"/>
            </a:solidFill>
            <a:latin typeface="Georgia" panose="02040502050405020303" pitchFamily="18" charset="0"/>
          </a:endParaRPr>
        </a:p>
      </dgm:t>
    </dgm:pt>
    <dgm:pt modelId="{4516C43F-96FF-47C8-854F-39FC10FDD5F8}" type="parTrans" cxnId="{15244AC5-6D76-4FD3-A4D9-E21193277ECE}">
      <dgm:prSet/>
      <dgm:spPr/>
      <dgm:t>
        <a:bodyPr/>
        <a:lstStyle/>
        <a:p>
          <a:endParaRPr lang="uk-UA"/>
        </a:p>
      </dgm:t>
    </dgm:pt>
    <dgm:pt modelId="{21FB8401-6631-4214-884D-BDE4FA5AA494}" type="sibTrans" cxnId="{15244AC5-6D76-4FD3-A4D9-E21193277ECE}">
      <dgm:prSet/>
      <dgm:spPr/>
      <dgm:t>
        <a:bodyPr/>
        <a:lstStyle/>
        <a:p>
          <a:endParaRPr lang="uk-UA"/>
        </a:p>
      </dgm:t>
    </dgm:pt>
    <dgm:pt modelId="{15BC56F3-E1E8-487C-BCC8-7A27A2D0868D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800000"/>
              </a:solidFill>
              <a:latin typeface="Georgia" panose="02040502050405020303" pitchFamily="18" charset="0"/>
            </a:rPr>
            <a:t>розподілене лідерство (</a:t>
          </a:r>
          <a:r>
            <a:rPr lang="uk-UA" sz="1400" b="1" dirty="0" err="1" smtClean="0">
              <a:solidFill>
                <a:srgbClr val="800000"/>
              </a:solidFill>
              <a:latin typeface="Georgia" panose="02040502050405020303" pitchFamily="18" charset="0"/>
            </a:rPr>
            <a:t>проактивність</a:t>
          </a:r>
          <a:r>
            <a:rPr lang="uk-UA" sz="1400" b="1" dirty="0" smtClean="0">
              <a:solidFill>
                <a:srgbClr val="800000"/>
              </a:solidFill>
              <a:latin typeface="Georgia" panose="02040502050405020303" pitchFamily="18" charset="0"/>
            </a:rPr>
            <a:t>, право вибору та відповідальність за нього, горизонтальність </a:t>
          </a:r>
          <a:r>
            <a:rPr lang="uk-UA" sz="1400" b="1" dirty="0" err="1" smtClean="0">
              <a:solidFill>
                <a:srgbClr val="800000"/>
              </a:solidFill>
              <a:latin typeface="Georgia" panose="02040502050405020303" pitchFamily="18" charset="0"/>
            </a:rPr>
            <a:t>зв’язків</a:t>
          </a:r>
          <a:r>
            <a:rPr lang="uk-UA" sz="1400" b="1" dirty="0" smtClean="0">
              <a:solidFill>
                <a:srgbClr val="800000"/>
              </a:solidFill>
              <a:latin typeface="Georgia" panose="02040502050405020303" pitchFamily="18" charset="0"/>
            </a:rPr>
            <a:t>);</a:t>
          </a:r>
          <a:endParaRPr lang="uk-UA" sz="1400" b="1" dirty="0">
            <a:solidFill>
              <a:srgbClr val="800000"/>
            </a:solidFill>
            <a:latin typeface="Georgia" panose="02040502050405020303" pitchFamily="18" charset="0"/>
          </a:endParaRPr>
        </a:p>
      </dgm:t>
    </dgm:pt>
    <dgm:pt modelId="{A738BF44-8429-4544-9D1F-6A755950F2B2}" type="parTrans" cxnId="{BE37CC31-9E80-4D0E-BA7B-6A1B4731D2A3}">
      <dgm:prSet/>
      <dgm:spPr/>
      <dgm:t>
        <a:bodyPr/>
        <a:lstStyle/>
        <a:p>
          <a:endParaRPr lang="uk-UA"/>
        </a:p>
      </dgm:t>
    </dgm:pt>
    <dgm:pt modelId="{0F6B77BE-C988-4617-9742-1518D1E0AD1C}" type="sibTrans" cxnId="{BE37CC31-9E80-4D0E-BA7B-6A1B4731D2A3}">
      <dgm:prSet/>
      <dgm:spPr/>
      <dgm:t>
        <a:bodyPr/>
        <a:lstStyle/>
        <a:p>
          <a:endParaRPr lang="uk-UA"/>
        </a:p>
      </dgm:t>
    </dgm:pt>
    <dgm:pt modelId="{6A5506AA-E4A8-4D8E-8BF2-D13853D992F1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800000"/>
              </a:solidFill>
              <a:latin typeface="Georgia" panose="02040502050405020303" pitchFamily="18" charset="0"/>
            </a:rPr>
            <a:t>принципи соціального партнерства рівність сторін,</a:t>
          </a:r>
          <a:endParaRPr lang="uk-UA" sz="1400" b="1" dirty="0">
            <a:solidFill>
              <a:srgbClr val="800000"/>
            </a:solidFill>
            <a:latin typeface="Georgia" panose="02040502050405020303" pitchFamily="18" charset="0"/>
          </a:endParaRPr>
        </a:p>
      </dgm:t>
    </dgm:pt>
    <dgm:pt modelId="{145DD13C-69F0-40E3-80A2-86FAE658A9FD}" type="parTrans" cxnId="{29768248-40E4-432A-AC94-D4D8AA31B526}">
      <dgm:prSet/>
      <dgm:spPr/>
      <dgm:t>
        <a:bodyPr/>
        <a:lstStyle/>
        <a:p>
          <a:endParaRPr lang="uk-UA"/>
        </a:p>
      </dgm:t>
    </dgm:pt>
    <dgm:pt modelId="{66DC3517-AFE7-4D0C-8161-A601A7BE41D3}" type="sibTrans" cxnId="{29768248-40E4-432A-AC94-D4D8AA31B526}">
      <dgm:prSet/>
      <dgm:spPr/>
      <dgm:t>
        <a:bodyPr/>
        <a:lstStyle/>
        <a:p>
          <a:endParaRPr lang="uk-UA"/>
        </a:p>
      </dgm:t>
    </dgm:pt>
    <dgm:pt modelId="{A2F3E161-A09B-48CA-AD6A-89193048FE8F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800000"/>
              </a:solidFill>
              <a:latin typeface="Georgia" panose="02040502050405020303" pitchFamily="18" charset="0"/>
            </a:rPr>
            <a:t>добровільність прийняття зобов’язань, обов’язковість виконання домовленостей.</a:t>
          </a:r>
          <a:endParaRPr lang="uk-UA" sz="1400" b="1" dirty="0">
            <a:solidFill>
              <a:srgbClr val="800000"/>
            </a:solidFill>
            <a:latin typeface="Georgia" panose="02040502050405020303" pitchFamily="18" charset="0"/>
          </a:endParaRPr>
        </a:p>
      </dgm:t>
    </dgm:pt>
    <dgm:pt modelId="{BD980FA4-7F3E-477A-83A0-D50ABFCC5FBB}" type="parTrans" cxnId="{2B1A520A-382A-41CD-92A8-97E2BE6FC94B}">
      <dgm:prSet/>
      <dgm:spPr/>
      <dgm:t>
        <a:bodyPr/>
        <a:lstStyle/>
        <a:p>
          <a:endParaRPr lang="uk-UA"/>
        </a:p>
      </dgm:t>
    </dgm:pt>
    <dgm:pt modelId="{FA5BAB23-4127-46E1-BDE6-727AD52EB26D}" type="sibTrans" cxnId="{2B1A520A-382A-41CD-92A8-97E2BE6FC94B}">
      <dgm:prSet/>
      <dgm:spPr/>
      <dgm:t>
        <a:bodyPr/>
        <a:lstStyle/>
        <a:p>
          <a:endParaRPr lang="uk-UA"/>
        </a:p>
      </dgm:t>
    </dgm:pt>
    <dgm:pt modelId="{0EFBFEE7-7116-42D1-A2C0-1586218A6A65}" type="pres">
      <dgm:prSet presAssocID="{AD286FAD-886D-4112-B425-5A0E6F3A921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5E4D792B-B8EB-4696-B246-2C5BC581EADC}" type="pres">
      <dgm:prSet presAssocID="{AD286FAD-886D-4112-B425-5A0E6F3A921D}" presName="Name1" presStyleCnt="0"/>
      <dgm:spPr/>
      <dgm:t>
        <a:bodyPr/>
        <a:lstStyle/>
        <a:p>
          <a:endParaRPr lang="uk-UA"/>
        </a:p>
      </dgm:t>
    </dgm:pt>
    <dgm:pt modelId="{3173523D-6CD7-415E-838A-662BD3AABEE6}" type="pres">
      <dgm:prSet presAssocID="{AD286FAD-886D-4112-B425-5A0E6F3A921D}" presName="cycle" presStyleCnt="0"/>
      <dgm:spPr/>
      <dgm:t>
        <a:bodyPr/>
        <a:lstStyle/>
        <a:p>
          <a:endParaRPr lang="uk-UA"/>
        </a:p>
      </dgm:t>
    </dgm:pt>
    <dgm:pt modelId="{E43B4179-95B4-40CD-B6FD-61B762B08F69}" type="pres">
      <dgm:prSet presAssocID="{AD286FAD-886D-4112-B425-5A0E6F3A921D}" presName="srcNode" presStyleLbl="node1" presStyleIdx="0" presStyleCnt="7"/>
      <dgm:spPr/>
      <dgm:t>
        <a:bodyPr/>
        <a:lstStyle/>
        <a:p>
          <a:endParaRPr lang="uk-UA"/>
        </a:p>
      </dgm:t>
    </dgm:pt>
    <dgm:pt modelId="{A369A306-939A-4FDE-A1A8-457887AC37F2}" type="pres">
      <dgm:prSet presAssocID="{AD286FAD-886D-4112-B425-5A0E6F3A921D}" presName="conn" presStyleLbl="parChTrans1D2" presStyleIdx="0" presStyleCnt="1"/>
      <dgm:spPr/>
      <dgm:t>
        <a:bodyPr/>
        <a:lstStyle/>
        <a:p>
          <a:endParaRPr lang="uk-UA"/>
        </a:p>
      </dgm:t>
    </dgm:pt>
    <dgm:pt modelId="{17601F76-47F5-42D1-8594-91CB1A7EB292}" type="pres">
      <dgm:prSet presAssocID="{AD286FAD-886D-4112-B425-5A0E6F3A921D}" presName="extraNode" presStyleLbl="node1" presStyleIdx="0" presStyleCnt="7"/>
      <dgm:spPr/>
      <dgm:t>
        <a:bodyPr/>
        <a:lstStyle/>
        <a:p>
          <a:endParaRPr lang="uk-UA"/>
        </a:p>
      </dgm:t>
    </dgm:pt>
    <dgm:pt modelId="{7C8EC493-1981-4946-8156-7BB11CBEA929}" type="pres">
      <dgm:prSet presAssocID="{AD286FAD-886D-4112-B425-5A0E6F3A921D}" presName="dstNode" presStyleLbl="node1" presStyleIdx="0" presStyleCnt="7"/>
      <dgm:spPr/>
      <dgm:t>
        <a:bodyPr/>
        <a:lstStyle/>
        <a:p>
          <a:endParaRPr lang="uk-UA"/>
        </a:p>
      </dgm:t>
    </dgm:pt>
    <dgm:pt modelId="{D547C836-129B-43EB-8FC0-DFBA0399BA1D}" type="pres">
      <dgm:prSet presAssocID="{DD913CCC-36EE-4628-96A7-85DDBE8A590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FBE81EE-8380-4D42-9064-D0DBE932615A}" type="pres">
      <dgm:prSet presAssocID="{DD913CCC-36EE-4628-96A7-85DDBE8A5907}" presName="accent_1" presStyleCnt="0"/>
      <dgm:spPr/>
      <dgm:t>
        <a:bodyPr/>
        <a:lstStyle/>
        <a:p>
          <a:endParaRPr lang="uk-UA"/>
        </a:p>
      </dgm:t>
    </dgm:pt>
    <dgm:pt modelId="{31BAB77E-F716-4F53-B6BC-C954ED0CB49F}" type="pres">
      <dgm:prSet presAssocID="{DD913CCC-36EE-4628-96A7-85DDBE8A5907}" presName="accentRepeatNode" presStyleLbl="solidFgAcc1" presStyleIdx="0" presStyleCnt="7"/>
      <dgm:spPr/>
      <dgm:t>
        <a:bodyPr/>
        <a:lstStyle/>
        <a:p>
          <a:endParaRPr lang="uk-UA"/>
        </a:p>
      </dgm:t>
    </dgm:pt>
    <dgm:pt modelId="{D1EAB782-4C3A-4531-B834-CB633CF7225B}" type="pres">
      <dgm:prSet presAssocID="{F9660EB7-9EE6-4581-B3FC-726F0AF37DC5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62C93B-80A4-4D67-AD06-15FB05C7FC52}" type="pres">
      <dgm:prSet presAssocID="{F9660EB7-9EE6-4581-B3FC-726F0AF37DC5}" presName="accent_2" presStyleCnt="0"/>
      <dgm:spPr/>
      <dgm:t>
        <a:bodyPr/>
        <a:lstStyle/>
        <a:p>
          <a:endParaRPr lang="uk-UA"/>
        </a:p>
      </dgm:t>
    </dgm:pt>
    <dgm:pt modelId="{4FB83854-4505-48E5-9154-DFE860AF0EF6}" type="pres">
      <dgm:prSet presAssocID="{F9660EB7-9EE6-4581-B3FC-726F0AF37DC5}" presName="accentRepeatNode" presStyleLbl="solidFgAcc1" presStyleIdx="1" presStyleCnt="7"/>
      <dgm:spPr/>
      <dgm:t>
        <a:bodyPr/>
        <a:lstStyle/>
        <a:p>
          <a:endParaRPr lang="uk-UA"/>
        </a:p>
      </dgm:t>
    </dgm:pt>
    <dgm:pt modelId="{B64C2B53-F4EB-44FF-93A6-96368EC2050A}" type="pres">
      <dgm:prSet presAssocID="{55753DC5-15F0-4236-88D1-7BA26C4E7398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A3643E-54A3-45D7-9C1E-606A5BDB1E8C}" type="pres">
      <dgm:prSet presAssocID="{55753DC5-15F0-4236-88D1-7BA26C4E7398}" presName="accent_3" presStyleCnt="0"/>
      <dgm:spPr/>
      <dgm:t>
        <a:bodyPr/>
        <a:lstStyle/>
        <a:p>
          <a:endParaRPr lang="uk-UA"/>
        </a:p>
      </dgm:t>
    </dgm:pt>
    <dgm:pt modelId="{07B28C70-19E7-45B6-9025-5925DB5FDA6A}" type="pres">
      <dgm:prSet presAssocID="{55753DC5-15F0-4236-88D1-7BA26C4E7398}" presName="accentRepeatNode" presStyleLbl="solidFgAcc1" presStyleIdx="2" presStyleCnt="7"/>
      <dgm:spPr/>
      <dgm:t>
        <a:bodyPr/>
        <a:lstStyle/>
        <a:p>
          <a:endParaRPr lang="uk-UA"/>
        </a:p>
      </dgm:t>
    </dgm:pt>
    <dgm:pt modelId="{E0CD7DE5-9242-4345-AF12-E26D6DA14A40}" type="pres">
      <dgm:prSet presAssocID="{7125A6A3-E501-4FE0-8434-6AD541702B71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460023-33EF-46E6-ADDD-EB64BC8347F7}" type="pres">
      <dgm:prSet presAssocID="{7125A6A3-E501-4FE0-8434-6AD541702B71}" presName="accent_4" presStyleCnt="0"/>
      <dgm:spPr/>
      <dgm:t>
        <a:bodyPr/>
        <a:lstStyle/>
        <a:p>
          <a:endParaRPr lang="uk-UA"/>
        </a:p>
      </dgm:t>
    </dgm:pt>
    <dgm:pt modelId="{2CBAAB7F-1042-46E4-AD60-52F822F559A6}" type="pres">
      <dgm:prSet presAssocID="{7125A6A3-E501-4FE0-8434-6AD541702B71}" presName="accentRepeatNode" presStyleLbl="solidFgAcc1" presStyleIdx="3" presStyleCnt="7"/>
      <dgm:spPr/>
      <dgm:t>
        <a:bodyPr/>
        <a:lstStyle/>
        <a:p>
          <a:endParaRPr lang="uk-UA"/>
        </a:p>
      </dgm:t>
    </dgm:pt>
    <dgm:pt modelId="{182E17C3-2578-410A-9CC5-5E518C0ADEA5}" type="pres">
      <dgm:prSet presAssocID="{15BC56F3-E1E8-487C-BCC8-7A27A2D0868D}" presName="text_5" presStyleLbl="node1" presStyleIdx="4" presStyleCnt="7" custScaleY="137997" custLinFactNeighborX="1229" custLinFactNeighborY="1722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B398FE-5FBB-4D7F-9A98-9D9A929CB8C6}" type="pres">
      <dgm:prSet presAssocID="{15BC56F3-E1E8-487C-BCC8-7A27A2D0868D}" presName="accent_5" presStyleCnt="0"/>
      <dgm:spPr/>
      <dgm:t>
        <a:bodyPr/>
        <a:lstStyle/>
        <a:p>
          <a:endParaRPr lang="uk-UA"/>
        </a:p>
      </dgm:t>
    </dgm:pt>
    <dgm:pt modelId="{B20E7F32-62E4-485E-BA02-23D7C3378D8F}" type="pres">
      <dgm:prSet presAssocID="{15BC56F3-E1E8-487C-BCC8-7A27A2D0868D}" presName="accentRepeatNode" presStyleLbl="solidFgAcc1" presStyleIdx="4" presStyleCnt="7"/>
      <dgm:spPr/>
      <dgm:t>
        <a:bodyPr/>
        <a:lstStyle/>
        <a:p>
          <a:endParaRPr lang="uk-UA"/>
        </a:p>
      </dgm:t>
    </dgm:pt>
    <dgm:pt modelId="{5F501F62-5B98-4BCD-AE52-014C21D59464}" type="pres">
      <dgm:prSet presAssocID="{6A5506AA-E4A8-4D8E-8BF2-D13853D992F1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41B8A8-2240-4B92-8025-04F4907D2C95}" type="pres">
      <dgm:prSet presAssocID="{6A5506AA-E4A8-4D8E-8BF2-D13853D992F1}" presName="accent_6" presStyleCnt="0"/>
      <dgm:spPr/>
      <dgm:t>
        <a:bodyPr/>
        <a:lstStyle/>
        <a:p>
          <a:endParaRPr lang="uk-UA"/>
        </a:p>
      </dgm:t>
    </dgm:pt>
    <dgm:pt modelId="{A2F58A4D-E54D-492F-8A73-CB9A900E2849}" type="pres">
      <dgm:prSet presAssocID="{6A5506AA-E4A8-4D8E-8BF2-D13853D992F1}" presName="accentRepeatNode" presStyleLbl="solidFgAcc1" presStyleIdx="5" presStyleCnt="7"/>
      <dgm:spPr/>
      <dgm:t>
        <a:bodyPr/>
        <a:lstStyle/>
        <a:p>
          <a:endParaRPr lang="uk-UA"/>
        </a:p>
      </dgm:t>
    </dgm:pt>
    <dgm:pt modelId="{CDC56F67-43A8-4723-BFD9-560A87F64F13}" type="pres">
      <dgm:prSet presAssocID="{A2F3E161-A09B-48CA-AD6A-89193048FE8F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EDCE6C-B2D5-4222-BB49-8E1E532905BD}" type="pres">
      <dgm:prSet presAssocID="{A2F3E161-A09B-48CA-AD6A-89193048FE8F}" presName="accent_7" presStyleCnt="0"/>
      <dgm:spPr/>
      <dgm:t>
        <a:bodyPr/>
        <a:lstStyle/>
        <a:p>
          <a:endParaRPr lang="uk-UA"/>
        </a:p>
      </dgm:t>
    </dgm:pt>
    <dgm:pt modelId="{25BB67ED-F353-459E-A867-69026D1E03AA}" type="pres">
      <dgm:prSet presAssocID="{A2F3E161-A09B-48CA-AD6A-89193048FE8F}" presName="accentRepeatNode" presStyleLbl="solidFgAcc1" presStyleIdx="6" presStyleCnt="7"/>
      <dgm:spPr/>
      <dgm:t>
        <a:bodyPr/>
        <a:lstStyle/>
        <a:p>
          <a:endParaRPr lang="uk-UA"/>
        </a:p>
      </dgm:t>
    </dgm:pt>
  </dgm:ptLst>
  <dgm:cxnLst>
    <dgm:cxn modelId="{65471F4E-3CD8-4BFB-91B5-7F1BB9A5792F}" type="presOf" srcId="{55753DC5-15F0-4236-88D1-7BA26C4E7398}" destId="{B64C2B53-F4EB-44FF-93A6-96368EC2050A}" srcOrd="0" destOrd="0" presId="urn:microsoft.com/office/officeart/2008/layout/VerticalCurvedList"/>
    <dgm:cxn modelId="{E858E31A-DC08-4EB1-8601-F710AAAF5EC6}" srcId="{AD286FAD-886D-4112-B425-5A0E6F3A921D}" destId="{DD913CCC-36EE-4628-96A7-85DDBE8A5907}" srcOrd="0" destOrd="0" parTransId="{D7477DC4-5C49-4AD9-8FB1-891D7BEBBB79}" sibTransId="{C2683047-C351-41D2-B9FB-9CE892E40AF7}"/>
    <dgm:cxn modelId="{1B9D9EFD-2210-4DD7-9EC7-66328046F298}" type="presOf" srcId="{F9660EB7-9EE6-4581-B3FC-726F0AF37DC5}" destId="{D1EAB782-4C3A-4531-B834-CB633CF7225B}" srcOrd="0" destOrd="0" presId="urn:microsoft.com/office/officeart/2008/layout/VerticalCurvedList"/>
    <dgm:cxn modelId="{BE37CC31-9E80-4D0E-BA7B-6A1B4731D2A3}" srcId="{AD286FAD-886D-4112-B425-5A0E6F3A921D}" destId="{15BC56F3-E1E8-487C-BCC8-7A27A2D0868D}" srcOrd="4" destOrd="0" parTransId="{A738BF44-8429-4544-9D1F-6A755950F2B2}" sibTransId="{0F6B77BE-C988-4617-9742-1518D1E0AD1C}"/>
    <dgm:cxn modelId="{E887CE08-792D-4001-BA3B-E14AAABD794D}" srcId="{AD286FAD-886D-4112-B425-5A0E6F3A921D}" destId="{F9660EB7-9EE6-4581-B3FC-726F0AF37DC5}" srcOrd="1" destOrd="0" parTransId="{C8A9B08C-E7BD-4597-A39A-C35E826A511F}" sibTransId="{BEB4DA75-6C46-4631-9DD6-6BC0F56BB7A7}"/>
    <dgm:cxn modelId="{29768248-40E4-432A-AC94-D4D8AA31B526}" srcId="{AD286FAD-886D-4112-B425-5A0E6F3A921D}" destId="{6A5506AA-E4A8-4D8E-8BF2-D13853D992F1}" srcOrd="5" destOrd="0" parTransId="{145DD13C-69F0-40E3-80A2-86FAE658A9FD}" sibTransId="{66DC3517-AFE7-4D0C-8161-A601A7BE41D3}"/>
    <dgm:cxn modelId="{15323EFC-170E-42A3-AD2E-F775839A9478}" type="presOf" srcId="{6A5506AA-E4A8-4D8E-8BF2-D13853D992F1}" destId="{5F501F62-5B98-4BCD-AE52-014C21D59464}" srcOrd="0" destOrd="0" presId="urn:microsoft.com/office/officeart/2008/layout/VerticalCurvedList"/>
    <dgm:cxn modelId="{F2B374A8-15DD-48F5-9A0C-9DFE1A865463}" type="presOf" srcId="{7125A6A3-E501-4FE0-8434-6AD541702B71}" destId="{E0CD7DE5-9242-4345-AF12-E26D6DA14A40}" srcOrd="0" destOrd="0" presId="urn:microsoft.com/office/officeart/2008/layout/VerticalCurvedList"/>
    <dgm:cxn modelId="{2B1A520A-382A-41CD-92A8-97E2BE6FC94B}" srcId="{AD286FAD-886D-4112-B425-5A0E6F3A921D}" destId="{A2F3E161-A09B-48CA-AD6A-89193048FE8F}" srcOrd="6" destOrd="0" parTransId="{BD980FA4-7F3E-477A-83A0-D50ABFCC5FBB}" sibTransId="{FA5BAB23-4127-46E1-BDE6-727AD52EB26D}"/>
    <dgm:cxn modelId="{54DE3D39-B207-415E-99A7-FF6DDAF2CA1E}" srcId="{AD286FAD-886D-4112-B425-5A0E6F3A921D}" destId="{55753DC5-15F0-4236-88D1-7BA26C4E7398}" srcOrd="2" destOrd="0" parTransId="{65E595D2-3DE4-4744-8ADD-29F85DA542FB}" sibTransId="{42405BA8-BCAA-4678-BD99-B87DE3DAD2B8}"/>
    <dgm:cxn modelId="{964E433B-5AFB-4640-8142-FE2F814F7E09}" type="presOf" srcId="{C2683047-C351-41D2-B9FB-9CE892E40AF7}" destId="{A369A306-939A-4FDE-A1A8-457887AC37F2}" srcOrd="0" destOrd="0" presId="urn:microsoft.com/office/officeart/2008/layout/VerticalCurvedList"/>
    <dgm:cxn modelId="{CF81A364-5E76-43DA-BB97-5566186DAC04}" type="presOf" srcId="{DD913CCC-36EE-4628-96A7-85DDBE8A5907}" destId="{D547C836-129B-43EB-8FC0-DFBA0399BA1D}" srcOrd="0" destOrd="0" presId="urn:microsoft.com/office/officeart/2008/layout/VerticalCurvedList"/>
    <dgm:cxn modelId="{F0E5A3E8-D13A-4DC5-BF8E-B9FAD0990AD0}" type="presOf" srcId="{15BC56F3-E1E8-487C-BCC8-7A27A2D0868D}" destId="{182E17C3-2578-410A-9CC5-5E518C0ADEA5}" srcOrd="0" destOrd="0" presId="urn:microsoft.com/office/officeart/2008/layout/VerticalCurvedList"/>
    <dgm:cxn modelId="{2D305E2D-BAAB-49B4-B0BF-4AABFB1DD964}" type="presOf" srcId="{A2F3E161-A09B-48CA-AD6A-89193048FE8F}" destId="{CDC56F67-43A8-4723-BFD9-560A87F64F13}" srcOrd="0" destOrd="0" presId="urn:microsoft.com/office/officeart/2008/layout/VerticalCurvedList"/>
    <dgm:cxn modelId="{54B513C7-748D-495A-9CEC-B8A6A4705A7A}" type="presOf" srcId="{AD286FAD-886D-4112-B425-5A0E6F3A921D}" destId="{0EFBFEE7-7116-42D1-A2C0-1586218A6A65}" srcOrd="0" destOrd="0" presId="urn:microsoft.com/office/officeart/2008/layout/VerticalCurvedList"/>
    <dgm:cxn modelId="{15244AC5-6D76-4FD3-A4D9-E21193277ECE}" srcId="{AD286FAD-886D-4112-B425-5A0E6F3A921D}" destId="{7125A6A3-E501-4FE0-8434-6AD541702B71}" srcOrd="3" destOrd="0" parTransId="{4516C43F-96FF-47C8-854F-39FC10FDD5F8}" sibTransId="{21FB8401-6631-4214-884D-BDE4FA5AA494}"/>
    <dgm:cxn modelId="{F6FA849A-1B15-493C-A95F-4DD38F2DB823}" type="presParOf" srcId="{0EFBFEE7-7116-42D1-A2C0-1586218A6A65}" destId="{5E4D792B-B8EB-4696-B246-2C5BC581EADC}" srcOrd="0" destOrd="0" presId="urn:microsoft.com/office/officeart/2008/layout/VerticalCurvedList"/>
    <dgm:cxn modelId="{487B946B-C88F-494C-9664-AEBC1EDD99CA}" type="presParOf" srcId="{5E4D792B-B8EB-4696-B246-2C5BC581EADC}" destId="{3173523D-6CD7-415E-838A-662BD3AABEE6}" srcOrd="0" destOrd="0" presId="urn:microsoft.com/office/officeart/2008/layout/VerticalCurvedList"/>
    <dgm:cxn modelId="{1A3C6581-17CD-4F50-9C1A-F0B106D5D2C9}" type="presParOf" srcId="{3173523D-6CD7-415E-838A-662BD3AABEE6}" destId="{E43B4179-95B4-40CD-B6FD-61B762B08F69}" srcOrd="0" destOrd="0" presId="urn:microsoft.com/office/officeart/2008/layout/VerticalCurvedList"/>
    <dgm:cxn modelId="{9703B752-AE87-44F0-B77B-743CB368493B}" type="presParOf" srcId="{3173523D-6CD7-415E-838A-662BD3AABEE6}" destId="{A369A306-939A-4FDE-A1A8-457887AC37F2}" srcOrd="1" destOrd="0" presId="urn:microsoft.com/office/officeart/2008/layout/VerticalCurvedList"/>
    <dgm:cxn modelId="{1637F383-2569-43A2-B0E0-95807D502A84}" type="presParOf" srcId="{3173523D-6CD7-415E-838A-662BD3AABEE6}" destId="{17601F76-47F5-42D1-8594-91CB1A7EB292}" srcOrd="2" destOrd="0" presId="urn:microsoft.com/office/officeart/2008/layout/VerticalCurvedList"/>
    <dgm:cxn modelId="{818C2A9F-D772-44B5-9C65-A9CF46326FED}" type="presParOf" srcId="{3173523D-6CD7-415E-838A-662BD3AABEE6}" destId="{7C8EC493-1981-4946-8156-7BB11CBEA929}" srcOrd="3" destOrd="0" presId="urn:microsoft.com/office/officeart/2008/layout/VerticalCurvedList"/>
    <dgm:cxn modelId="{6EA2C2F5-2F2C-429A-9EE2-DDC241B65CC0}" type="presParOf" srcId="{5E4D792B-B8EB-4696-B246-2C5BC581EADC}" destId="{D547C836-129B-43EB-8FC0-DFBA0399BA1D}" srcOrd="1" destOrd="0" presId="urn:microsoft.com/office/officeart/2008/layout/VerticalCurvedList"/>
    <dgm:cxn modelId="{E0985833-90F4-4DE3-9716-087A96702369}" type="presParOf" srcId="{5E4D792B-B8EB-4696-B246-2C5BC581EADC}" destId="{2FBE81EE-8380-4D42-9064-D0DBE932615A}" srcOrd="2" destOrd="0" presId="urn:microsoft.com/office/officeart/2008/layout/VerticalCurvedList"/>
    <dgm:cxn modelId="{97EB5AA0-3A17-49B0-8C43-237D3152DB42}" type="presParOf" srcId="{2FBE81EE-8380-4D42-9064-D0DBE932615A}" destId="{31BAB77E-F716-4F53-B6BC-C954ED0CB49F}" srcOrd="0" destOrd="0" presId="urn:microsoft.com/office/officeart/2008/layout/VerticalCurvedList"/>
    <dgm:cxn modelId="{522D4853-EE58-495B-9491-CC47388A43F7}" type="presParOf" srcId="{5E4D792B-B8EB-4696-B246-2C5BC581EADC}" destId="{D1EAB782-4C3A-4531-B834-CB633CF7225B}" srcOrd="3" destOrd="0" presId="urn:microsoft.com/office/officeart/2008/layout/VerticalCurvedList"/>
    <dgm:cxn modelId="{44333892-168F-4162-AD95-84554171D2DE}" type="presParOf" srcId="{5E4D792B-B8EB-4696-B246-2C5BC581EADC}" destId="{0762C93B-80A4-4D67-AD06-15FB05C7FC52}" srcOrd="4" destOrd="0" presId="urn:microsoft.com/office/officeart/2008/layout/VerticalCurvedList"/>
    <dgm:cxn modelId="{E7486BCE-63EA-4FA7-AC47-45FC300D59C6}" type="presParOf" srcId="{0762C93B-80A4-4D67-AD06-15FB05C7FC52}" destId="{4FB83854-4505-48E5-9154-DFE860AF0EF6}" srcOrd="0" destOrd="0" presId="urn:microsoft.com/office/officeart/2008/layout/VerticalCurvedList"/>
    <dgm:cxn modelId="{517A03F7-1F7F-435A-B6F1-408F8C5187CB}" type="presParOf" srcId="{5E4D792B-B8EB-4696-B246-2C5BC581EADC}" destId="{B64C2B53-F4EB-44FF-93A6-96368EC2050A}" srcOrd="5" destOrd="0" presId="urn:microsoft.com/office/officeart/2008/layout/VerticalCurvedList"/>
    <dgm:cxn modelId="{063DE872-4358-4881-B787-29C907D04A2E}" type="presParOf" srcId="{5E4D792B-B8EB-4696-B246-2C5BC581EADC}" destId="{F9A3643E-54A3-45D7-9C1E-606A5BDB1E8C}" srcOrd="6" destOrd="0" presId="urn:microsoft.com/office/officeart/2008/layout/VerticalCurvedList"/>
    <dgm:cxn modelId="{D60C03D2-F765-4451-98B7-2FE28AE7966B}" type="presParOf" srcId="{F9A3643E-54A3-45D7-9C1E-606A5BDB1E8C}" destId="{07B28C70-19E7-45B6-9025-5925DB5FDA6A}" srcOrd="0" destOrd="0" presId="urn:microsoft.com/office/officeart/2008/layout/VerticalCurvedList"/>
    <dgm:cxn modelId="{66CE45DE-B989-43C1-80C8-0EC25098C558}" type="presParOf" srcId="{5E4D792B-B8EB-4696-B246-2C5BC581EADC}" destId="{E0CD7DE5-9242-4345-AF12-E26D6DA14A40}" srcOrd="7" destOrd="0" presId="urn:microsoft.com/office/officeart/2008/layout/VerticalCurvedList"/>
    <dgm:cxn modelId="{859CF494-F94F-4D47-84BE-768844DC7C3F}" type="presParOf" srcId="{5E4D792B-B8EB-4696-B246-2C5BC581EADC}" destId="{CF460023-33EF-46E6-ADDD-EB64BC8347F7}" srcOrd="8" destOrd="0" presId="urn:microsoft.com/office/officeart/2008/layout/VerticalCurvedList"/>
    <dgm:cxn modelId="{EF869682-BDAA-49DE-8DE0-FF8BD14C9112}" type="presParOf" srcId="{CF460023-33EF-46E6-ADDD-EB64BC8347F7}" destId="{2CBAAB7F-1042-46E4-AD60-52F822F559A6}" srcOrd="0" destOrd="0" presId="urn:microsoft.com/office/officeart/2008/layout/VerticalCurvedList"/>
    <dgm:cxn modelId="{D181BF40-AAFE-487D-A123-BDC829948006}" type="presParOf" srcId="{5E4D792B-B8EB-4696-B246-2C5BC581EADC}" destId="{182E17C3-2578-410A-9CC5-5E518C0ADEA5}" srcOrd="9" destOrd="0" presId="urn:microsoft.com/office/officeart/2008/layout/VerticalCurvedList"/>
    <dgm:cxn modelId="{1F3C4F14-94B6-4D42-8560-AAA8F4E33225}" type="presParOf" srcId="{5E4D792B-B8EB-4696-B246-2C5BC581EADC}" destId="{40B398FE-5FBB-4D7F-9A98-9D9A929CB8C6}" srcOrd="10" destOrd="0" presId="urn:microsoft.com/office/officeart/2008/layout/VerticalCurvedList"/>
    <dgm:cxn modelId="{DA4FACD5-5E6A-410E-B749-C7C18F3DE49F}" type="presParOf" srcId="{40B398FE-5FBB-4D7F-9A98-9D9A929CB8C6}" destId="{B20E7F32-62E4-485E-BA02-23D7C3378D8F}" srcOrd="0" destOrd="0" presId="urn:microsoft.com/office/officeart/2008/layout/VerticalCurvedList"/>
    <dgm:cxn modelId="{C05A6176-354F-40E1-94E6-6BE3A5FD412C}" type="presParOf" srcId="{5E4D792B-B8EB-4696-B246-2C5BC581EADC}" destId="{5F501F62-5B98-4BCD-AE52-014C21D59464}" srcOrd="11" destOrd="0" presId="urn:microsoft.com/office/officeart/2008/layout/VerticalCurvedList"/>
    <dgm:cxn modelId="{9007A6A6-B368-4412-94D5-A32331D3AB71}" type="presParOf" srcId="{5E4D792B-B8EB-4696-B246-2C5BC581EADC}" destId="{8F41B8A8-2240-4B92-8025-04F4907D2C95}" srcOrd="12" destOrd="0" presId="urn:microsoft.com/office/officeart/2008/layout/VerticalCurvedList"/>
    <dgm:cxn modelId="{32665688-9950-4024-94F2-2AA096C72F1C}" type="presParOf" srcId="{8F41B8A8-2240-4B92-8025-04F4907D2C95}" destId="{A2F58A4D-E54D-492F-8A73-CB9A900E2849}" srcOrd="0" destOrd="0" presId="urn:microsoft.com/office/officeart/2008/layout/VerticalCurvedList"/>
    <dgm:cxn modelId="{615F3CFD-8021-413C-A00C-A5F27B414E3C}" type="presParOf" srcId="{5E4D792B-B8EB-4696-B246-2C5BC581EADC}" destId="{CDC56F67-43A8-4723-BFD9-560A87F64F13}" srcOrd="13" destOrd="0" presId="urn:microsoft.com/office/officeart/2008/layout/VerticalCurvedList"/>
    <dgm:cxn modelId="{5C7B4927-43D7-4F0B-AFA3-92CCF96E361C}" type="presParOf" srcId="{5E4D792B-B8EB-4696-B246-2C5BC581EADC}" destId="{A4EDCE6C-B2D5-4222-BB49-8E1E532905BD}" srcOrd="14" destOrd="0" presId="urn:microsoft.com/office/officeart/2008/layout/VerticalCurvedList"/>
    <dgm:cxn modelId="{8FF0C927-CDCE-4685-BB77-6E93ED6704ED}" type="presParOf" srcId="{A4EDCE6C-B2D5-4222-BB49-8E1E532905BD}" destId="{25BB67ED-F353-459E-A867-69026D1E03A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89BE69-3DDF-4469-B965-33317438C3B3}">
      <dsp:nvSpPr>
        <dsp:cNvPr id="0" name=""/>
        <dsp:cNvSpPr/>
      </dsp:nvSpPr>
      <dsp:spPr>
        <a:xfrm>
          <a:off x="747009" y="0"/>
          <a:ext cx="4337276" cy="104655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8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800000"/>
              </a:solidFill>
              <a:latin typeface="Georgia" panose="02040502050405020303" pitchFamily="18" charset="0"/>
            </a:rPr>
            <a:t>початкова освіта (тривалість 4 роки);</a:t>
          </a:r>
          <a:endParaRPr lang="uk-UA" sz="1700" b="1" kern="1200" dirty="0">
            <a:solidFill>
              <a:srgbClr val="800000"/>
            </a:solidFill>
            <a:latin typeface="Georgia" panose="02040502050405020303" pitchFamily="18" charset="0"/>
          </a:endParaRPr>
        </a:p>
      </dsp:txBody>
      <dsp:txXfrm>
        <a:off x="747009" y="0"/>
        <a:ext cx="4337276" cy="1046559"/>
      </dsp:txXfrm>
    </dsp:sp>
    <dsp:sp modelId="{06C177C3-F6FF-4329-86BE-729D5B2B65B7}">
      <dsp:nvSpPr>
        <dsp:cNvPr id="0" name=""/>
        <dsp:cNvSpPr/>
      </dsp:nvSpPr>
      <dsp:spPr>
        <a:xfrm>
          <a:off x="670022" y="0"/>
          <a:ext cx="732591" cy="109888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F461E-E2FD-40E0-906B-15AA327EF06E}">
      <dsp:nvSpPr>
        <dsp:cNvPr id="0" name=""/>
        <dsp:cNvSpPr/>
      </dsp:nvSpPr>
      <dsp:spPr>
        <a:xfrm>
          <a:off x="932275" y="1211321"/>
          <a:ext cx="4279607" cy="104655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8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800000"/>
              </a:solidFill>
              <a:latin typeface="Georgia" panose="02040502050405020303" pitchFamily="18" charset="0"/>
            </a:rPr>
            <a:t>базова середня освіта, яка здобувається в гімназії (тривалість 5  років);</a:t>
          </a:r>
          <a:endParaRPr lang="uk-UA" sz="1700" b="1" kern="1200" dirty="0">
            <a:solidFill>
              <a:srgbClr val="800000"/>
            </a:solidFill>
            <a:latin typeface="Georgia" panose="02040502050405020303" pitchFamily="18" charset="0"/>
          </a:endParaRPr>
        </a:p>
      </dsp:txBody>
      <dsp:txXfrm>
        <a:off x="932275" y="1211321"/>
        <a:ext cx="4279607" cy="1046559"/>
      </dsp:txXfrm>
    </dsp:sp>
    <dsp:sp modelId="{BB05918D-DFFB-4E18-8726-2B3BE77F12F3}">
      <dsp:nvSpPr>
        <dsp:cNvPr id="0" name=""/>
        <dsp:cNvSpPr/>
      </dsp:nvSpPr>
      <dsp:spPr>
        <a:xfrm>
          <a:off x="719611" y="1229094"/>
          <a:ext cx="732591" cy="109888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E1271E-32AC-4DAE-8CE1-1EDFFF76CD9C}">
      <dsp:nvSpPr>
        <dsp:cNvPr id="0" name=""/>
        <dsp:cNvSpPr/>
      </dsp:nvSpPr>
      <dsp:spPr>
        <a:xfrm>
          <a:off x="1400615" y="2405329"/>
          <a:ext cx="4254121" cy="104655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88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rgbClr val="800000"/>
              </a:solidFill>
              <a:latin typeface="Georgia" panose="02040502050405020303" pitchFamily="18" charset="0"/>
            </a:rPr>
            <a:t>профільна середня освіта, яка здобувається в ліцеї або закладах професійної освіти (тривалість 3 роки).</a:t>
          </a:r>
          <a:endParaRPr lang="uk-UA" sz="1700" b="1" kern="1200" dirty="0">
            <a:solidFill>
              <a:srgbClr val="800000"/>
            </a:solidFill>
            <a:latin typeface="Georgia" panose="02040502050405020303" pitchFamily="18" charset="0"/>
          </a:endParaRPr>
        </a:p>
      </dsp:txBody>
      <dsp:txXfrm>
        <a:off x="1400615" y="2405329"/>
        <a:ext cx="4254121" cy="1046559"/>
      </dsp:txXfrm>
    </dsp:sp>
    <dsp:sp modelId="{71CBB39A-C0A5-4142-B89D-C3422F3C6ECA}">
      <dsp:nvSpPr>
        <dsp:cNvPr id="0" name=""/>
        <dsp:cNvSpPr/>
      </dsp:nvSpPr>
      <dsp:spPr>
        <a:xfrm>
          <a:off x="718629" y="2379620"/>
          <a:ext cx="732591" cy="109888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F9D557-7C1B-4695-8B91-93489B33E01F}">
      <dsp:nvSpPr>
        <dsp:cNvPr id="0" name=""/>
        <dsp:cNvSpPr/>
      </dsp:nvSpPr>
      <dsp:spPr>
        <a:xfrm>
          <a:off x="-5766621" y="-883154"/>
          <a:ext cx="6869531" cy="686953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0C8341-60F6-42E0-92DD-191FA9B36989}">
      <dsp:nvSpPr>
        <dsp:cNvPr id="0" name=""/>
        <dsp:cNvSpPr/>
      </dsp:nvSpPr>
      <dsp:spPr>
        <a:xfrm>
          <a:off x="357991" y="231992"/>
          <a:ext cx="6018224" cy="4637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12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800000"/>
              </a:solidFill>
              <a:latin typeface="Georgia" panose="02040502050405020303" pitchFamily="18" charset="0"/>
            </a:rPr>
            <a:t>швидко адаптуватися в мінливих життєвих ситуаціях; критично мислити;</a:t>
          </a:r>
          <a:endParaRPr lang="uk-UA" sz="1400" b="1" kern="1200" dirty="0">
            <a:solidFill>
              <a:srgbClr val="800000"/>
            </a:solidFill>
            <a:latin typeface="Georgia" panose="02040502050405020303" pitchFamily="18" charset="0"/>
          </a:endParaRPr>
        </a:p>
      </dsp:txBody>
      <dsp:txXfrm>
        <a:off x="357991" y="231992"/>
        <a:ext cx="6018224" cy="463780"/>
      </dsp:txXfrm>
    </dsp:sp>
    <dsp:sp modelId="{8DF228E8-A06D-4C33-A204-AB2AADE235CC}">
      <dsp:nvSpPr>
        <dsp:cNvPr id="0" name=""/>
        <dsp:cNvSpPr/>
      </dsp:nvSpPr>
      <dsp:spPr>
        <a:xfrm>
          <a:off x="68128" y="174019"/>
          <a:ext cx="579726" cy="5797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3766D2-E573-48B3-8C6D-31AF17DB1665}">
      <dsp:nvSpPr>
        <dsp:cNvPr id="0" name=""/>
        <dsp:cNvSpPr/>
      </dsp:nvSpPr>
      <dsp:spPr>
        <a:xfrm>
          <a:off x="777986" y="928072"/>
          <a:ext cx="5598229" cy="4637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12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800000"/>
              </a:solidFill>
              <a:latin typeface="Georgia" panose="02040502050405020303" pitchFamily="18" charset="0"/>
            </a:rPr>
            <a:t>використовувати набуті знання та вміння в навколишній  дійсності;</a:t>
          </a:r>
          <a:endParaRPr lang="uk-UA" sz="1400" b="1" kern="1200" dirty="0">
            <a:solidFill>
              <a:srgbClr val="800000"/>
            </a:solidFill>
            <a:latin typeface="Georgia" panose="02040502050405020303" pitchFamily="18" charset="0"/>
          </a:endParaRPr>
        </a:p>
      </dsp:txBody>
      <dsp:txXfrm>
        <a:off x="777986" y="928072"/>
        <a:ext cx="5598229" cy="463780"/>
      </dsp:txXfrm>
    </dsp:sp>
    <dsp:sp modelId="{492BED70-2E32-4EF0-95B7-9AE2F093BD9E}">
      <dsp:nvSpPr>
        <dsp:cNvPr id="0" name=""/>
        <dsp:cNvSpPr/>
      </dsp:nvSpPr>
      <dsp:spPr>
        <a:xfrm>
          <a:off x="488123" y="870099"/>
          <a:ext cx="579726" cy="5797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24CB33-084D-4109-83F3-0DEDA85E6BEE}">
      <dsp:nvSpPr>
        <dsp:cNvPr id="0" name=""/>
        <dsp:cNvSpPr/>
      </dsp:nvSpPr>
      <dsp:spPr>
        <a:xfrm>
          <a:off x="1008141" y="1623641"/>
          <a:ext cx="5368074" cy="4637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12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800000"/>
              </a:solidFill>
              <a:latin typeface="Georgia" panose="02040502050405020303" pitchFamily="18" charset="0"/>
            </a:rPr>
            <a:t>бути здатним генерувати нові ідеї, приймати нестандартні рішення, творчо мислити;</a:t>
          </a:r>
          <a:endParaRPr lang="uk-UA" sz="1400" b="1" kern="1200" dirty="0">
            <a:solidFill>
              <a:srgbClr val="800000"/>
            </a:solidFill>
            <a:latin typeface="Georgia" panose="02040502050405020303" pitchFamily="18" charset="0"/>
          </a:endParaRPr>
        </a:p>
      </dsp:txBody>
      <dsp:txXfrm>
        <a:off x="1008141" y="1623641"/>
        <a:ext cx="5368074" cy="463780"/>
      </dsp:txXfrm>
    </dsp:sp>
    <dsp:sp modelId="{954EFF49-DDAE-4F08-A45C-8A79A7A7B4ED}">
      <dsp:nvSpPr>
        <dsp:cNvPr id="0" name=""/>
        <dsp:cNvSpPr/>
      </dsp:nvSpPr>
      <dsp:spPr>
        <a:xfrm>
          <a:off x="718278" y="1565668"/>
          <a:ext cx="579726" cy="5797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757DED-2A29-4405-B8E7-797983153802}">
      <dsp:nvSpPr>
        <dsp:cNvPr id="0" name=""/>
        <dsp:cNvSpPr/>
      </dsp:nvSpPr>
      <dsp:spPr>
        <a:xfrm>
          <a:off x="1081628" y="2319721"/>
          <a:ext cx="5294587" cy="4637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12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800000"/>
              </a:solidFill>
              <a:latin typeface="Georgia" panose="02040502050405020303" pitchFamily="18" charset="0"/>
            </a:rPr>
            <a:t>бути комунікабельним, контактним у різних соціальних групах, уміти працювати в команді;</a:t>
          </a:r>
          <a:endParaRPr lang="uk-UA" sz="1400" b="1" kern="1200" dirty="0">
            <a:solidFill>
              <a:srgbClr val="800000"/>
            </a:solidFill>
            <a:latin typeface="Georgia" panose="02040502050405020303" pitchFamily="18" charset="0"/>
          </a:endParaRPr>
        </a:p>
      </dsp:txBody>
      <dsp:txXfrm>
        <a:off x="1081628" y="2319721"/>
        <a:ext cx="5294587" cy="463780"/>
      </dsp:txXfrm>
    </dsp:sp>
    <dsp:sp modelId="{8783A070-742B-44FB-BBA7-18A513F7FFD6}">
      <dsp:nvSpPr>
        <dsp:cNvPr id="0" name=""/>
        <dsp:cNvSpPr/>
      </dsp:nvSpPr>
      <dsp:spPr>
        <a:xfrm>
          <a:off x="791765" y="2261748"/>
          <a:ext cx="579726" cy="5797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E0B2BE-DDCE-4D32-97C3-3CF6A3F691DC}">
      <dsp:nvSpPr>
        <dsp:cNvPr id="0" name=""/>
        <dsp:cNvSpPr/>
      </dsp:nvSpPr>
      <dsp:spPr>
        <a:xfrm>
          <a:off x="1008141" y="3015800"/>
          <a:ext cx="5368074" cy="4637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12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800000"/>
              </a:solidFill>
              <a:latin typeface="Georgia" panose="02040502050405020303" pitchFamily="18" charset="0"/>
            </a:rPr>
            <a:t>цілеспрямовано використовувати свій потенціал як для самореалізації в професійному та особистому плані, так і в інтересах суспільства, держави;</a:t>
          </a:r>
          <a:endParaRPr lang="uk-UA" sz="1200" b="1" kern="1200" dirty="0">
            <a:solidFill>
              <a:srgbClr val="800000"/>
            </a:solidFill>
            <a:latin typeface="Georgia" panose="02040502050405020303" pitchFamily="18" charset="0"/>
          </a:endParaRPr>
        </a:p>
      </dsp:txBody>
      <dsp:txXfrm>
        <a:off x="1008141" y="3015800"/>
        <a:ext cx="5368074" cy="463780"/>
      </dsp:txXfrm>
    </dsp:sp>
    <dsp:sp modelId="{8ECBE7A1-9B7B-492D-BBFE-DFEAB4C9D116}">
      <dsp:nvSpPr>
        <dsp:cNvPr id="0" name=""/>
        <dsp:cNvSpPr/>
      </dsp:nvSpPr>
      <dsp:spPr>
        <a:xfrm>
          <a:off x="718278" y="2957828"/>
          <a:ext cx="579726" cy="5797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A9C624-6D79-4476-939F-967F7462741B}">
      <dsp:nvSpPr>
        <dsp:cNvPr id="0" name=""/>
        <dsp:cNvSpPr/>
      </dsp:nvSpPr>
      <dsp:spPr>
        <a:xfrm>
          <a:off x="777986" y="3711369"/>
          <a:ext cx="5598229" cy="4637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12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800000"/>
              </a:solidFill>
              <a:latin typeface="Georgia" panose="02040502050405020303" pitchFamily="18" charset="0"/>
            </a:rPr>
            <a:t>бережно ставитися до свого здоров’я та здоров’я інших як найвищої цінності;</a:t>
          </a:r>
          <a:endParaRPr lang="uk-UA" sz="1400" b="1" kern="1200" dirty="0">
            <a:solidFill>
              <a:srgbClr val="800000"/>
            </a:solidFill>
            <a:latin typeface="Georgia" panose="02040502050405020303" pitchFamily="18" charset="0"/>
          </a:endParaRPr>
        </a:p>
      </dsp:txBody>
      <dsp:txXfrm>
        <a:off x="777986" y="3711369"/>
        <a:ext cx="5598229" cy="463780"/>
      </dsp:txXfrm>
    </dsp:sp>
    <dsp:sp modelId="{62C4473A-B7E3-4945-A330-8284FFC6AD05}">
      <dsp:nvSpPr>
        <dsp:cNvPr id="0" name=""/>
        <dsp:cNvSpPr/>
      </dsp:nvSpPr>
      <dsp:spPr>
        <a:xfrm>
          <a:off x="488123" y="3653397"/>
          <a:ext cx="579726" cy="5797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561E15-81D4-4C15-B58A-39B4CD57901C}">
      <dsp:nvSpPr>
        <dsp:cNvPr id="0" name=""/>
        <dsp:cNvSpPr/>
      </dsp:nvSpPr>
      <dsp:spPr>
        <a:xfrm>
          <a:off x="357991" y="4407449"/>
          <a:ext cx="6018224" cy="4637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126" tIns="30480" rIns="30480" bIns="3048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>
              <a:solidFill>
                <a:srgbClr val="800000"/>
              </a:solidFill>
              <a:latin typeface="Georgia" panose="02040502050405020303" pitchFamily="18" charset="0"/>
            </a:rPr>
            <a:t>вміти планувати стратегію свого життя, орієнтуватися у системі різноманітних суперечливих й неоднозначних цінностей, визначати своє кредо і свій стиль.</a:t>
          </a:r>
          <a:endParaRPr lang="uk-UA" sz="1200" b="1" kern="1200" dirty="0">
            <a:solidFill>
              <a:srgbClr val="800000"/>
            </a:solidFill>
            <a:latin typeface="Georgia" panose="02040502050405020303" pitchFamily="18" charset="0"/>
          </a:endParaRPr>
        </a:p>
      </dsp:txBody>
      <dsp:txXfrm>
        <a:off x="357991" y="4407449"/>
        <a:ext cx="6018224" cy="463780"/>
      </dsp:txXfrm>
    </dsp:sp>
    <dsp:sp modelId="{384D892A-9387-4029-AB01-CE8E230D3B3C}">
      <dsp:nvSpPr>
        <dsp:cNvPr id="0" name=""/>
        <dsp:cNvSpPr/>
      </dsp:nvSpPr>
      <dsp:spPr>
        <a:xfrm>
          <a:off x="68128" y="4349476"/>
          <a:ext cx="579726" cy="5797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69A306-939A-4FDE-A1A8-457887AC37F2}">
      <dsp:nvSpPr>
        <dsp:cNvPr id="0" name=""/>
        <dsp:cNvSpPr/>
      </dsp:nvSpPr>
      <dsp:spPr>
        <a:xfrm>
          <a:off x="-5310342" y="-813637"/>
          <a:ext cx="6326331" cy="6326331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7C836-129B-43EB-8FC0-DFBA0399BA1D}">
      <dsp:nvSpPr>
        <dsp:cNvPr id="0" name=""/>
        <dsp:cNvSpPr/>
      </dsp:nvSpPr>
      <dsp:spPr>
        <a:xfrm>
          <a:off x="329638" y="213619"/>
          <a:ext cx="5703628" cy="427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97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800000"/>
              </a:solidFill>
              <a:latin typeface="Georgia" panose="02040502050405020303" pitchFamily="18" charset="0"/>
            </a:rPr>
            <a:t>повага до особистості;</a:t>
          </a:r>
          <a:endParaRPr lang="uk-UA" sz="1400" b="1" kern="1200" dirty="0">
            <a:solidFill>
              <a:srgbClr val="800000"/>
            </a:solidFill>
            <a:latin typeface="Georgia" panose="02040502050405020303" pitchFamily="18" charset="0"/>
          </a:endParaRPr>
        </a:p>
      </dsp:txBody>
      <dsp:txXfrm>
        <a:off x="329638" y="213619"/>
        <a:ext cx="5703628" cy="427050"/>
      </dsp:txXfrm>
    </dsp:sp>
    <dsp:sp modelId="{31BAB77E-F716-4F53-B6BC-C954ED0CB49F}">
      <dsp:nvSpPr>
        <dsp:cNvPr id="0" name=""/>
        <dsp:cNvSpPr/>
      </dsp:nvSpPr>
      <dsp:spPr>
        <a:xfrm>
          <a:off x="62732" y="160237"/>
          <a:ext cx="533812" cy="5338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EAB782-4C3A-4531-B834-CB633CF7225B}">
      <dsp:nvSpPr>
        <dsp:cNvPr id="0" name=""/>
        <dsp:cNvSpPr/>
      </dsp:nvSpPr>
      <dsp:spPr>
        <a:xfrm>
          <a:off x="716371" y="854570"/>
          <a:ext cx="5316896" cy="427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97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800000"/>
              </a:solidFill>
              <a:latin typeface="Georgia" panose="02040502050405020303" pitchFamily="18" charset="0"/>
            </a:rPr>
            <a:t>доброзичливість і позитивне ставлення;</a:t>
          </a:r>
          <a:endParaRPr lang="uk-UA" sz="1400" b="1" kern="1200" dirty="0">
            <a:solidFill>
              <a:srgbClr val="800000"/>
            </a:solidFill>
            <a:latin typeface="Georgia" panose="02040502050405020303" pitchFamily="18" charset="0"/>
          </a:endParaRPr>
        </a:p>
      </dsp:txBody>
      <dsp:txXfrm>
        <a:off x="716371" y="854570"/>
        <a:ext cx="5316896" cy="427050"/>
      </dsp:txXfrm>
    </dsp:sp>
    <dsp:sp modelId="{4FB83854-4505-48E5-9154-DFE860AF0EF6}">
      <dsp:nvSpPr>
        <dsp:cNvPr id="0" name=""/>
        <dsp:cNvSpPr/>
      </dsp:nvSpPr>
      <dsp:spPr>
        <a:xfrm>
          <a:off x="449464" y="801189"/>
          <a:ext cx="533812" cy="5338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C2B53-F4EB-44FF-93A6-96368EC2050A}">
      <dsp:nvSpPr>
        <dsp:cNvPr id="0" name=""/>
        <dsp:cNvSpPr/>
      </dsp:nvSpPr>
      <dsp:spPr>
        <a:xfrm>
          <a:off x="928298" y="1495051"/>
          <a:ext cx="5104969" cy="427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97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800000"/>
              </a:solidFill>
              <a:latin typeface="Georgia" panose="02040502050405020303" pitchFamily="18" charset="0"/>
            </a:rPr>
            <a:t>довіра у відносинах, стосунках;</a:t>
          </a:r>
          <a:endParaRPr lang="uk-UA" sz="1400" b="1" kern="1200" dirty="0">
            <a:solidFill>
              <a:srgbClr val="800000"/>
            </a:solidFill>
            <a:latin typeface="Georgia" panose="02040502050405020303" pitchFamily="18" charset="0"/>
          </a:endParaRPr>
        </a:p>
      </dsp:txBody>
      <dsp:txXfrm>
        <a:off x="928298" y="1495051"/>
        <a:ext cx="5104969" cy="427050"/>
      </dsp:txXfrm>
    </dsp:sp>
    <dsp:sp modelId="{07B28C70-19E7-45B6-9025-5925DB5FDA6A}">
      <dsp:nvSpPr>
        <dsp:cNvPr id="0" name=""/>
        <dsp:cNvSpPr/>
      </dsp:nvSpPr>
      <dsp:spPr>
        <a:xfrm>
          <a:off x="661392" y="1441670"/>
          <a:ext cx="533812" cy="5338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D7DE5-9242-4345-AF12-E26D6DA14A40}">
      <dsp:nvSpPr>
        <dsp:cNvPr id="0" name=""/>
        <dsp:cNvSpPr/>
      </dsp:nvSpPr>
      <dsp:spPr>
        <a:xfrm>
          <a:off x="995964" y="2136002"/>
          <a:ext cx="5037302" cy="427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97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800000"/>
              </a:solidFill>
              <a:latin typeface="Georgia" panose="02040502050405020303" pitchFamily="18" charset="0"/>
            </a:rPr>
            <a:t>діалог – взаємодія – взаємоповага;</a:t>
          </a:r>
          <a:endParaRPr lang="uk-UA" sz="1400" b="1" kern="1200" dirty="0">
            <a:solidFill>
              <a:srgbClr val="800000"/>
            </a:solidFill>
            <a:latin typeface="Georgia" panose="02040502050405020303" pitchFamily="18" charset="0"/>
          </a:endParaRPr>
        </a:p>
      </dsp:txBody>
      <dsp:txXfrm>
        <a:off x="995964" y="2136002"/>
        <a:ext cx="5037302" cy="427050"/>
      </dsp:txXfrm>
    </dsp:sp>
    <dsp:sp modelId="{2CBAAB7F-1042-46E4-AD60-52F822F559A6}">
      <dsp:nvSpPr>
        <dsp:cNvPr id="0" name=""/>
        <dsp:cNvSpPr/>
      </dsp:nvSpPr>
      <dsp:spPr>
        <a:xfrm>
          <a:off x="729058" y="2082621"/>
          <a:ext cx="533812" cy="5338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2E17C3-2578-410A-9CC5-5E518C0ADEA5}">
      <dsp:nvSpPr>
        <dsp:cNvPr id="0" name=""/>
        <dsp:cNvSpPr/>
      </dsp:nvSpPr>
      <dsp:spPr>
        <a:xfrm>
          <a:off x="991030" y="2769393"/>
          <a:ext cx="5104969" cy="589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97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800000"/>
              </a:solidFill>
              <a:latin typeface="Georgia" panose="02040502050405020303" pitchFamily="18" charset="0"/>
            </a:rPr>
            <a:t>розподілене лідерство (</a:t>
          </a:r>
          <a:r>
            <a:rPr lang="uk-UA" sz="1400" b="1" kern="1200" dirty="0" err="1" smtClean="0">
              <a:solidFill>
                <a:srgbClr val="800000"/>
              </a:solidFill>
              <a:latin typeface="Georgia" panose="02040502050405020303" pitchFamily="18" charset="0"/>
            </a:rPr>
            <a:t>проактивність</a:t>
          </a:r>
          <a:r>
            <a:rPr lang="uk-UA" sz="1400" b="1" kern="1200" dirty="0" smtClean="0">
              <a:solidFill>
                <a:srgbClr val="800000"/>
              </a:solidFill>
              <a:latin typeface="Georgia" panose="02040502050405020303" pitchFamily="18" charset="0"/>
            </a:rPr>
            <a:t>, право вибору та відповідальність за нього, горизонтальність </a:t>
          </a:r>
          <a:r>
            <a:rPr lang="uk-UA" sz="1400" b="1" kern="1200" dirty="0" err="1" smtClean="0">
              <a:solidFill>
                <a:srgbClr val="800000"/>
              </a:solidFill>
              <a:latin typeface="Georgia" panose="02040502050405020303" pitchFamily="18" charset="0"/>
            </a:rPr>
            <a:t>зв’язків</a:t>
          </a:r>
          <a:r>
            <a:rPr lang="uk-UA" sz="1400" b="1" kern="1200" dirty="0" smtClean="0">
              <a:solidFill>
                <a:srgbClr val="800000"/>
              </a:solidFill>
              <a:latin typeface="Georgia" panose="02040502050405020303" pitchFamily="18" charset="0"/>
            </a:rPr>
            <a:t>);</a:t>
          </a:r>
          <a:endParaRPr lang="uk-UA" sz="1400" b="1" kern="1200" dirty="0">
            <a:solidFill>
              <a:srgbClr val="800000"/>
            </a:solidFill>
            <a:latin typeface="Georgia" panose="02040502050405020303" pitchFamily="18" charset="0"/>
          </a:endParaRPr>
        </a:p>
      </dsp:txBody>
      <dsp:txXfrm>
        <a:off x="991030" y="2769393"/>
        <a:ext cx="5104969" cy="589316"/>
      </dsp:txXfrm>
    </dsp:sp>
    <dsp:sp modelId="{B20E7F32-62E4-485E-BA02-23D7C3378D8F}">
      <dsp:nvSpPr>
        <dsp:cNvPr id="0" name=""/>
        <dsp:cNvSpPr/>
      </dsp:nvSpPr>
      <dsp:spPr>
        <a:xfrm>
          <a:off x="661392" y="2723572"/>
          <a:ext cx="533812" cy="5338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01F62-5B98-4BCD-AE52-014C21D59464}">
      <dsp:nvSpPr>
        <dsp:cNvPr id="0" name=""/>
        <dsp:cNvSpPr/>
      </dsp:nvSpPr>
      <dsp:spPr>
        <a:xfrm>
          <a:off x="716371" y="3417435"/>
          <a:ext cx="5316896" cy="427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97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800000"/>
              </a:solidFill>
              <a:latin typeface="Georgia" panose="02040502050405020303" pitchFamily="18" charset="0"/>
            </a:rPr>
            <a:t>принципи соціального партнерства рівність сторін,</a:t>
          </a:r>
          <a:endParaRPr lang="uk-UA" sz="1400" b="1" kern="1200" dirty="0">
            <a:solidFill>
              <a:srgbClr val="800000"/>
            </a:solidFill>
            <a:latin typeface="Georgia" panose="02040502050405020303" pitchFamily="18" charset="0"/>
          </a:endParaRPr>
        </a:p>
      </dsp:txBody>
      <dsp:txXfrm>
        <a:off x="716371" y="3417435"/>
        <a:ext cx="5316896" cy="427050"/>
      </dsp:txXfrm>
    </dsp:sp>
    <dsp:sp modelId="{A2F58A4D-E54D-492F-8A73-CB9A900E2849}">
      <dsp:nvSpPr>
        <dsp:cNvPr id="0" name=""/>
        <dsp:cNvSpPr/>
      </dsp:nvSpPr>
      <dsp:spPr>
        <a:xfrm>
          <a:off x="449464" y="3364054"/>
          <a:ext cx="533812" cy="5338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56F67-43A8-4723-BFD9-560A87F64F13}">
      <dsp:nvSpPr>
        <dsp:cNvPr id="0" name=""/>
        <dsp:cNvSpPr/>
      </dsp:nvSpPr>
      <dsp:spPr>
        <a:xfrm>
          <a:off x="329638" y="4058386"/>
          <a:ext cx="5703628" cy="4270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897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800000"/>
              </a:solidFill>
              <a:latin typeface="Georgia" panose="02040502050405020303" pitchFamily="18" charset="0"/>
            </a:rPr>
            <a:t>добровільність прийняття зобов’язань, обов’язковість виконання домовленостей.</a:t>
          </a:r>
          <a:endParaRPr lang="uk-UA" sz="1400" b="1" kern="1200" dirty="0">
            <a:solidFill>
              <a:srgbClr val="800000"/>
            </a:solidFill>
            <a:latin typeface="Georgia" panose="02040502050405020303" pitchFamily="18" charset="0"/>
          </a:endParaRPr>
        </a:p>
      </dsp:txBody>
      <dsp:txXfrm>
        <a:off x="329638" y="4058386"/>
        <a:ext cx="5703628" cy="427050"/>
      </dsp:txXfrm>
    </dsp:sp>
    <dsp:sp modelId="{25BB67ED-F353-459E-A867-69026D1E03AA}">
      <dsp:nvSpPr>
        <dsp:cNvPr id="0" name=""/>
        <dsp:cNvSpPr/>
      </dsp:nvSpPr>
      <dsp:spPr>
        <a:xfrm>
          <a:off x="62732" y="4005005"/>
          <a:ext cx="533812" cy="5338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8267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7932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32367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53407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6324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4268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9101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8208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25158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5881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FA9D7-9CD8-41BC-B0CB-510313C07A99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40915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FA9D7-9CD8-41BC-B0CB-510313C07A99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77826-35F6-45AF-B5AB-3734735C3DD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599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170" y="2610853"/>
            <a:ext cx="868107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Нова українська школа: </a:t>
            </a:r>
          </a:p>
          <a:p>
            <a:pPr algn="ctr"/>
            <a:r>
              <a:rPr lang="uk-UA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стратегія змін</a:t>
            </a:r>
            <a:endParaRPr lang="uk-UA" sz="400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uk-UA" sz="40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uk-UA" sz="28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(</a:t>
            </a:r>
            <a:r>
              <a:rPr lang="uk-UA" sz="2800" b="1" dirty="0">
                <a:solidFill>
                  <a:srgbClr val="336600"/>
                </a:solidFill>
                <a:latin typeface="Georgia" panose="02040502050405020303" pitchFamily="18" charset="0"/>
              </a:rPr>
              <a:t>обговорення </a:t>
            </a:r>
            <a:r>
              <a:rPr lang="uk-UA" sz="28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Закону України </a:t>
            </a:r>
            <a:r>
              <a:rPr lang="uk-UA" sz="2800" b="1" dirty="0" err="1" smtClean="0">
                <a:solidFill>
                  <a:srgbClr val="336600"/>
                </a:solidFill>
                <a:latin typeface="Georgia" panose="02040502050405020303" pitchFamily="18" charset="0"/>
              </a:rPr>
              <a:t>“Про</a:t>
            </a:r>
            <a:r>
              <a:rPr lang="uk-UA" sz="28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 </a:t>
            </a:r>
            <a:r>
              <a:rPr lang="uk-UA" sz="2800" b="1" dirty="0" err="1" smtClean="0">
                <a:solidFill>
                  <a:srgbClr val="336600"/>
                </a:solidFill>
                <a:latin typeface="Georgia" panose="02040502050405020303" pitchFamily="18" charset="0"/>
              </a:rPr>
              <a:t>освіту”</a:t>
            </a:r>
            <a:r>
              <a:rPr lang="uk-UA" sz="28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)</a:t>
            </a:r>
            <a:endParaRPr lang="uk-UA" sz="2800" dirty="0">
              <a:solidFill>
                <a:srgbClr val="3366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58657" y="5579329"/>
            <a:ext cx="244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07.11.2017 року</a:t>
            </a:r>
            <a:endParaRPr lang="uk-UA" b="1" dirty="0">
              <a:solidFill>
                <a:srgbClr val="3366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58755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19623" y="1557040"/>
            <a:ext cx="10586877" cy="5957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1179095"/>
            <a:ext cx="457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dirty="0" smtClean="0"/>
          </a:p>
          <a:p>
            <a:pPr>
              <a:buFont typeface="Wingdings" pitchFamily="2" charset="2"/>
              <a:buChar char="ü"/>
            </a:pPr>
            <a:r>
              <a:rPr lang="uk-UA" b="1" dirty="0" smtClean="0"/>
              <a:t>Заклад освіти може діяти в одному з таких статусів:</a:t>
            </a:r>
          </a:p>
          <a:p>
            <a:r>
              <a:rPr lang="uk-UA" dirty="0" smtClean="0"/>
              <a:t>• бюджетна установа,</a:t>
            </a:r>
          </a:p>
          <a:p>
            <a:r>
              <a:rPr lang="uk-UA" dirty="0" smtClean="0"/>
              <a:t>• неприбутковий заклад освіти,</a:t>
            </a:r>
          </a:p>
          <a:p>
            <a:r>
              <a:rPr lang="uk-UA" dirty="0" smtClean="0"/>
              <a:t>• прибутковий заклад освіти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/>
              <a:t>Порядок діловодства і бухгалтерського обліку в</a:t>
            </a:r>
          </a:p>
          <a:p>
            <a:r>
              <a:rPr lang="uk-UA" dirty="0" smtClean="0"/>
              <a:t>закладі освіти визначає керівник відповідно до за-</a:t>
            </a:r>
          </a:p>
          <a:p>
            <a:r>
              <a:rPr lang="uk-UA" dirty="0" err="1" smtClean="0"/>
              <a:t>конодавства</a:t>
            </a:r>
            <a:r>
              <a:rPr lang="uk-UA" dirty="0" smtClean="0"/>
              <a:t>. За рішенням керівника закладу </a:t>
            </a:r>
            <a:r>
              <a:rPr lang="uk-UA" dirty="0" err="1" smtClean="0"/>
              <a:t>бухгал</a:t>
            </a:r>
            <a:r>
              <a:rPr lang="uk-UA" dirty="0" smtClean="0"/>
              <a:t>-</a:t>
            </a:r>
          </a:p>
          <a:p>
            <a:r>
              <a:rPr lang="uk-UA" dirty="0" err="1" smtClean="0"/>
              <a:t>терський</a:t>
            </a:r>
            <a:r>
              <a:rPr lang="uk-UA" dirty="0" smtClean="0"/>
              <a:t> облік може здійснюватися самостійно за-</a:t>
            </a:r>
          </a:p>
          <a:p>
            <a:r>
              <a:rPr lang="uk-UA" dirty="0" err="1" smtClean="0"/>
              <a:t>кладом</a:t>
            </a:r>
            <a:r>
              <a:rPr lang="uk-UA" dirty="0" smtClean="0"/>
              <a:t> освіти або через централізовану бухгалтерію</a:t>
            </a:r>
          </a:p>
          <a:p>
            <a:pPr>
              <a:buFont typeface="Wingdings" pitchFamily="2" charset="2"/>
              <a:buChar char="ü"/>
            </a:pPr>
            <a:r>
              <a:rPr lang="uk-UA" b="1" dirty="0" smtClean="0"/>
              <a:t>Дозволяється залучення додаткових</a:t>
            </a:r>
          </a:p>
          <a:p>
            <a:r>
              <a:rPr lang="uk-UA" b="1" dirty="0" smtClean="0"/>
              <a:t>джерел фінансування</a:t>
            </a:r>
            <a:endParaRPr lang="uk-UA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1229" y="88439"/>
            <a:ext cx="7886700" cy="511594"/>
          </a:xfrm>
        </p:spPr>
        <p:txBody>
          <a:bodyPr>
            <a:normAutofit fontScale="90000"/>
          </a:bodyPr>
          <a:lstStyle/>
          <a:p>
            <a:pPr algn="r"/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Фінансова автономія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92" y="3478293"/>
            <a:ext cx="2037495" cy="29935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3607784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/>
            </a:r>
            <a:br>
              <a:rPr lang="uk-UA" sz="2800" b="1" dirty="0" smtClean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uk-UA" sz="2800" b="1" dirty="0">
                <a:solidFill>
                  <a:srgbClr val="336600"/>
                </a:solidFill>
                <a:latin typeface="Georgia" panose="02040502050405020303" pitchFamily="18" charset="0"/>
              </a:rPr>
              <a:t/>
            </a:r>
            <a:br>
              <a:rPr lang="uk-UA" sz="2800" b="1" dirty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uk-UA" sz="28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/>
            </a:r>
            <a:br>
              <a:rPr lang="uk-UA" sz="2800" b="1" dirty="0" smtClean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uk-UA" sz="28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                                Стаття</a:t>
            </a:r>
            <a:r>
              <a:rPr lang="uk-UA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 7       </a:t>
            </a:r>
            <a:r>
              <a:rPr lang="uk-UA" sz="28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Мова освіти</a:t>
            </a:r>
            <a:br>
              <a:rPr lang="uk-UA" sz="2800" b="1" dirty="0" smtClean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uk-UA" sz="28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1.Мовою освітнього процесу в закладах освіти є державна мова</a:t>
            </a:r>
            <a:br>
              <a:rPr lang="uk-UA" sz="2800" b="1" dirty="0" smtClean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uk-UA" sz="22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Мовні права національних меншин і корінних народів</a:t>
            </a:r>
            <a:r>
              <a:rPr lang="uk-UA" sz="28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/>
            </a:r>
            <a:br>
              <a:rPr lang="uk-UA" sz="2800" b="1" dirty="0" smtClean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uk-UA" sz="2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Навчання  в Україні</a:t>
            </a:r>
            <a:br>
              <a:rPr lang="uk-UA" sz="2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uk-UA" sz="2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ведеться 16-ма мовами</a:t>
            </a:r>
            <a:br>
              <a:rPr lang="uk-UA" sz="2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uk-UA" sz="2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75 шкіл для угорців – </a:t>
            </a:r>
            <a:r>
              <a:rPr lang="uk-UA" sz="2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 Угорщині для українців – 0 </a:t>
            </a:r>
            <a:br>
              <a:rPr lang="uk-UA" sz="2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uk-UA" sz="2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75 шкіл для румунів </a:t>
            </a:r>
            <a:r>
              <a:rPr lang="uk-UA" sz="2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– в Румунії для українців – 1</a:t>
            </a:r>
            <a:br>
              <a:rPr lang="uk-UA" sz="2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uk-UA" sz="2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580 шкіл для росіян </a:t>
            </a:r>
            <a:r>
              <a:rPr lang="uk-UA" sz="22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– в Росії для українців - 0</a:t>
            </a:r>
            <a:r>
              <a:rPr lang="uk-UA" sz="2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uk-UA" sz="2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uk-UA" sz="28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/>
            </a:r>
            <a:br>
              <a:rPr lang="uk-UA" sz="2800" b="1" dirty="0" smtClean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uk-UA" sz="2800" b="1" dirty="0">
                <a:solidFill>
                  <a:srgbClr val="336600"/>
                </a:solidFill>
                <a:latin typeface="Georgia" panose="02040502050405020303" pitchFamily="18" charset="0"/>
              </a:rPr>
              <a:t/>
            </a:r>
            <a:br>
              <a:rPr lang="uk-UA" sz="2800" b="1" dirty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uk-UA" sz="28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/>
            </a:r>
            <a:br>
              <a:rPr lang="uk-UA" sz="2800" b="1" dirty="0" smtClean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uk-UA" sz="2800" b="1" dirty="0">
                <a:solidFill>
                  <a:srgbClr val="336600"/>
                </a:solidFill>
                <a:latin typeface="Georgia" panose="02040502050405020303" pitchFamily="18" charset="0"/>
              </a:rPr>
              <a:t/>
            </a:r>
            <a:br>
              <a:rPr lang="uk-UA" sz="2800" b="1" dirty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uk-UA" sz="28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 </a:t>
            </a:r>
            <a:br>
              <a:rPr lang="uk-UA" sz="2800" b="1" dirty="0" smtClean="0">
                <a:solidFill>
                  <a:srgbClr val="336600"/>
                </a:solidFill>
                <a:latin typeface="Georgia" panose="02040502050405020303" pitchFamily="18" charset="0"/>
              </a:rPr>
            </a:br>
            <a:endParaRPr lang="uk-UA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58642" y="4638737"/>
            <a:ext cx="2828062" cy="1325563"/>
          </a:xfrm>
        </p:spPr>
        <p:txBody>
          <a:bodyPr>
            <a:normAutofit fontScale="92500" lnSpcReduction="20000"/>
          </a:bodyPr>
          <a:lstStyle/>
          <a:p>
            <a:r>
              <a:rPr lang="uk-UA" sz="2000" i="1" dirty="0" smtClean="0"/>
              <a:t>Нація повинна боронити </a:t>
            </a:r>
          </a:p>
          <a:p>
            <a:r>
              <a:rPr lang="uk-UA" sz="2000" i="1" dirty="0" smtClean="0"/>
              <a:t>свою мову більше, ніж свою територію.</a:t>
            </a:r>
          </a:p>
          <a:p>
            <a:pPr algn="r"/>
            <a:r>
              <a:rPr lang="uk-UA" sz="1600" i="1" dirty="0" smtClean="0"/>
              <a:t>Леся Українка</a:t>
            </a:r>
            <a:endParaRPr lang="uk-UA" sz="16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88828" y="2737145"/>
            <a:ext cx="5255172" cy="1656821"/>
          </a:xfrm>
        </p:spPr>
        <p:txBody>
          <a:bodyPr>
            <a:normAutofit/>
          </a:bodyPr>
          <a:lstStyle/>
          <a:p>
            <a:r>
              <a:rPr lang="uk-UA" sz="1600" i="1" dirty="0" smtClean="0"/>
              <a:t>…мова не про мову, мова про приховані територіальні претензії. Прийшов час покласти край цьому мазохізму, коли ми самі фінансуємо створення анклавів та сепаратизм.</a:t>
            </a:r>
          </a:p>
          <a:p>
            <a:pPr algn="r"/>
            <a:r>
              <a:rPr lang="uk-UA" sz="1400" i="1" dirty="0" smtClean="0"/>
              <a:t>Ліна Костенко</a:t>
            </a:r>
            <a:endParaRPr lang="uk-UA" sz="1400" i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704" y="4133311"/>
            <a:ext cx="2286000" cy="2626468"/>
          </a:xfrm>
        </p:spPr>
      </p:pic>
    </p:spTree>
    <p:extLst>
      <p:ext uri="{BB962C8B-B14F-4D97-AF65-F5344CB8AC3E}">
        <p14:creationId xmlns="" xmlns:p14="http://schemas.microsoft.com/office/powerpoint/2010/main" val="13585925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876268"/>
          </a:xfrm>
        </p:spPr>
        <p:txBody>
          <a:bodyPr>
            <a:normAutofit fontScale="90000"/>
          </a:bodyPr>
          <a:lstStyle/>
          <a:p>
            <a:r>
              <a:rPr lang="uk-UA" sz="20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Становлення нації без культури </a:t>
            </a:r>
            <a:br>
              <a:rPr lang="uk-UA" sz="20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uk-UA" sz="20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та мови у принципі неможливо. </a:t>
            </a:r>
            <a:br>
              <a:rPr lang="uk-UA" sz="20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uk-UA" sz="20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Нація не може бути безликою і</a:t>
            </a:r>
            <a:br>
              <a:rPr lang="uk-UA" sz="20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uk-UA" sz="20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 без'язикою. Концепт «нація без </a:t>
            </a:r>
            <a:br>
              <a:rPr lang="uk-UA" sz="20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uk-UA" sz="20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мови і без культури» означає </a:t>
            </a:r>
            <a:br>
              <a:rPr lang="uk-UA" sz="20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uk-UA" sz="20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націю з іншою мовою та </a:t>
            </a:r>
            <a:br>
              <a:rPr lang="uk-UA" sz="20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uk-UA" sz="20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культурою….</a:t>
            </a:r>
            <a:br>
              <a:rPr lang="uk-UA" sz="20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uk-UA" sz="20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 Адже природа не терпить</a:t>
            </a:r>
            <a:br>
              <a:rPr lang="uk-UA" sz="20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uk-UA" sz="20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 порожнечі. </a:t>
            </a:r>
            <a:r>
              <a:rPr lang="uk-UA" sz="2000" b="1" i="1" dirty="0">
                <a:solidFill>
                  <a:srgbClr val="336600"/>
                </a:solidFill>
                <a:latin typeface="Georgia" panose="02040502050405020303" pitchFamily="18" charset="0"/>
              </a:rPr>
              <a:t/>
            </a:r>
            <a:br>
              <a:rPr lang="uk-UA" sz="2000" b="1" i="1" dirty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uk-UA" sz="16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Андрій Бондар, </a:t>
            </a:r>
            <a:br>
              <a:rPr lang="uk-UA" sz="16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uk-UA" sz="16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український письменник , </a:t>
            </a:r>
            <a:br>
              <a:rPr lang="uk-UA" sz="16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uk-UA" sz="16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перекладач</a:t>
            </a:r>
            <a:br>
              <a:rPr lang="uk-UA" sz="16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</a:br>
            <a:endParaRPr lang="uk-UA" sz="16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079" y="-449261"/>
            <a:ext cx="4027927" cy="2690655"/>
          </a:xfrm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3993530" y="2547008"/>
            <a:ext cx="4615211" cy="3921436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Сьогодні важливо вміти визначити критичну межу толерантності, за якою надто толерантному до зла суспільству загрожує загибель. </a:t>
            </a:r>
          </a:p>
          <a:p>
            <a:r>
              <a:rPr lang="uk-UA" i="1" dirty="0" smtClean="0"/>
              <a:t>«Міфотворчість як обґрунтування історичного мародерства», 2010 р.</a:t>
            </a:r>
          </a:p>
          <a:p>
            <a:r>
              <a:rPr lang="uk-UA" dirty="0" smtClean="0"/>
              <a:t>«Пізнати себе і збудувати свій власний дім на власній, успадкованій від предків землі», Одеса, 2014 р.</a:t>
            </a:r>
          </a:p>
          <a:p>
            <a:r>
              <a:rPr lang="uk-UA" sz="1900" i="1" dirty="0" smtClean="0"/>
              <a:t>Галина Могильницька,</a:t>
            </a:r>
            <a:r>
              <a:rPr lang="uk-UA" sz="1900" b="0" dirty="0"/>
              <a:t> український педагог, публіцист і поетеса. Лауреат премії імені Василя Стуса (2008).</a:t>
            </a:r>
            <a:endParaRPr lang="uk-UA" sz="1900" i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1" y="2783856"/>
            <a:ext cx="2562073" cy="3684588"/>
          </a:xfrm>
        </p:spPr>
      </p:pic>
    </p:spTree>
    <p:extLst>
      <p:ext uri="{BB962C8B-B14F-4D97-AF65-F5344CB8AC3E}">
        <p14:creationId xmlns="" xmlns:p14="http://schemas.microsoft.com/office/powerpoint/2010/main" val="20854407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2800" b="1" dirty="0">
                <a:solidFill>
                  <a:srgbClr val="336600"/>
                </a:solidFill>
                <a:latin typeface="Georgia" panose="02040502050405020303" pitchFamily="18" charset="0"/>
              </a:rPr>
              <a:t>Стаття </a:t>
            </a:r>
            <a:r>
              <a:rPr lang="uk-UA" sz="28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8, 9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ФОРМАЛІЗАЦІЯ РІЗНИХ ФОРМ ЗДОБУТТЯ</a:t>
            </a:r>
            <a:br>
              <a:rPr lang="ru-RU" sz="2800" b="1" dirty="0" smtClean="0"/>
            </a:br>
            <a:r>
              <a:rPr lang="ru-RU" sz="2800" b="1" dirty="0" smtClean="0"/>
              <a:t>ОСВІТИ ТА ВИЗНАННЯ РЕЗУЛЬТАТІВ</a:t>
            </a:r>
            <a:endParaRPr lang="ru-RU" sz="28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Формалізовано форми здобуття освіти:</a:t>
            </a:r>
            <a:endParaRPr lang="uk-UA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очна,</a:t>
            </a:r>
          </a:p>
          <a:p>
            <a:r>
              <a:rPr lang="uk-UA" dirty="0" smtClean="0"/>
              <a:t>• заочна,</a:t>
            </a:r>
          </a:p>
          <a:p>
            <a:r>
              <a:rPr lang="uk-UA" dirty="0" smtClean="0"/>
              <a:t>• дистанційна,</a:t>
            </a:r>
          </a:p>
          <a:p>
            <a:r>
              <a:rPr lang="uk-UA" dirty="0" smtClean="0"/>
              <a:t>• мережева,</a:t>
            </a:r>
          </a:p>
          <a:p>
            <a:r>
              <a:rPr lang="uk-UA" dirty="0" smtClean="0"/>
              <a:t>• сімейна (домашня),</a:t>
            </a:r>
          </a:p>
          <a:p>
            <a:r>
              <a:rPr lang="uk-UA" dirty="0" smtClean="0"/>
              <a:t>• </a:t>
            </a:r>
            <a:r>
              <a:rPr lang="uk-UA" dirty="0" err="1" smtClean="0"/>
              <a:t>екстернатна</a:t>
            </a:r>
            <a:r>
              <a:rPr lang="uk-UA" dirty="0" smtClean="0"/>
              <a:t>,</a:t>
            </a:r>
          </a:p>
          <a:p>
            <a:r>
              <a:rPr lang="uk-UA" dirty="0" smtClean="0"/>
              <a:t>• педагогічний патронаж,</a:t>
            </a:r>
          </a:p>
          <a:p>
            <a:r>
              <a:rPr lang="uk-UA" dirty="0" smtClean="0"/>
              <a:t>• на робочому місці (на виробництві),</a:t>
            </a:r>
          </a:p>
          <a:p>
            <a:r>
              <a:rPr lang="uk-UA" dirty="0" smtClean="0"/>
              <a:t>• дуальна</a:t>
            </a:r>
            <a:endParaRPr lang="uk-UA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29151" y="1681162"/>
            <a:ext cx="4262186" cy="1964405"/>
          </a:xfrm>
        </p:spPr>
        <p:txBody>
          <a:bodyPr>
            <a:noAutofit/>
          </a:bodyPr>
          <a:lstStyle/>
          <a:p>
            <a:r>
              <a:rPr lang="uk-UA" dirty="0" smtClean="0"/>
              <a:t>Види освіти:</a:t>
            </a:r>
          </a:p>
          <a:p>
            <a:r>
              <a:rPr lang="uk-UA" dirty="0" smtClean="0"/>
              <a:t>• формальна</a:t>
            </a:r>
          </a:p>
          <a:p>
            <a:r>
              <a:rPr lang="uk-UA" dirty="0" smtClean="0"/>
              <a:t>• неформальна</a:t>
            </a:r>
          </a:p>
          <a:p>
            <a:r>
              <a:rPr lang="uk-UA" dirty="0" smtClean="0"/>
              <a:t>• </a:t>
            </a:r>
            <a:r>
              <a:rPr lang="uk-UA" dirty="0" err="1" smtClean="0"/>
              <a:t>інформальна</a:t>
            </a:r>
            <a:endParaRPr lang="uk-UA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4629151" y="4040659"/>
            <a:ext cx="4514849" cy="21490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i="1" dirty="0" smtClean="0"/>
              <a:t>З’являється можливість визнавати в межах формальної освіти результатів навчання, здобутих в рамках </a:t>
            </a:r>
            <a:r>
              <a:rPr lang="uk-UA" b="1" i="1" dirty="0" err="1" smtClean="0"/>
              <a:t>нефор-мальної</a:t>
            </a:r>
            <a:r>
              <a:rPr lang="uk-UA" b="1" i="1" dirty="0" smtClean="0"/>
              <a:t> чи </a:t>
            </a:r>
            <a:r>
              <a:rPr lang="uk-UA" b="1" i="1" dirty="0" err="1" smtClean="0"/>
              <a:t>інформальної</a:t>
            </a:r>
            <a:r>
              <a:rPr lang="uk-UA" b="1" i="1" dirty="0" smtClean="0"/>
              <a:t> освіти</a:t>
            </a:r>
            <a:endParaRPr lang="uk-UA" i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9759" y="0"/>
            <a:ext cx="62643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РОЗДІЛ ІІ </a:t>
            </a:r>
            <a:r>
              <a:rPr lang="uk-UA" sz="2000" b="1" i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Структура освіти</a:t>
            </a:r>
            <a:endParaRPr lang="uk-UA" sz="2000" b="1" dirty="0" smtClean="0">
              <a:solidFill>
                <a:srgbClr val="800000"/>
              </a:solidFill>
              <a:latin typeface="Georgia" panose="02040502050405020303" pitchFamily="18" charset="0"/>
            </a:endParaRPr>
          </a:p>
          <a:p>
            <a:pPr algn="ctr"/>
            <a:endParaRPr lang="uk-UA" b="1" dirty="0" smtClean="0">
              <a:solidFill>
                <a:srgbClr val="800000"/>
              </a:solidFill>
              <a:latin typeface="Georgia" panose="02040502050405020303" pitchFamily="18" charset="0"/>
            </a:endParaRPr>
          </a:p>
          <a:p>
            <a:pPr algn="ctr"/>
            <a:r>
              <a:rPr lang="uk-UA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передбачає </a:t>
            </a:r>
            <a:r>
              <a:rPr lang="uk-UA" b="1" dirty="0">
                <a:solidFill>
                  <a:srgbClr val="800000"/>
                </a:solidFill>
                <a:latin typeface="Georgia" panose="02040502050405020303" pitchFamily="18" charset="0"/>
              </a:rPr>
              <a:t>три рівні повної загальної середньої </a:t>
            </a:r>
            <a:r>
              <a:rPr lang="uk-UA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освіти(стаття 12):</a:t>
            </a:r>
            <a:endParaRPr lang="uk-UA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539516691"/>
              </p:ext>
            </p:extLst>
          </p:nvPr>
        </p:nvGraphicFramePr>
        <p:xfrm>
          <a:off x="2809359" y="152977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66" y="1465483"/>
            <a:ext cx="2903492" cy="26495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1264" y="5464349"/>
            <a:ext cx="83258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Після</a:t>
            </a:r>
            <a:r>
              <a:rPr lang="ru-RU" b="1" dirty="0" smtClean="0"/>
              <a:t> кожного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рівнів</a:t>
            </a:r>
            <a:r>
              <a:rPr lang="ru-RU" b="1" dirty="0" smtClean="0"/>
              <a:t> буде </a:t>
            </a:r>
            <a:r>
              <a:rPr lang="ru-RU" b="1" dirty="0" err="1" smtClean="0"/>
              <a:t>проводитись</a:t>
            </a:r>
            <a:r>
              <a:rPr lang="ru-RU" b="1" dirty="0" smtClean="0"/>
              <a:t> ДПА, яка </a:t>
            </a:r>
            <a:r>
              <a:rPr lang="ru-RU" b="1" dirty="0" err="1" smtClean="0"/>
              <a:t>може</a:t>
            </a:r>
            <a:r>
              <a:rPr lang="ru-RU" b="1" dirty="0" smtClean="0"/>
              <a:t> бути у </a:t>
            </a:r>
            <a:r>
              <a:rPr lang="ru-RU" b="1" dirty="0" err="1" smtClean="0"/>
              <a:t>вигляді</a:t>
            </a:r>
            <a:r>
              <a:rPr lang="ru-RU" b="1" dirty="0" smtClean="0"/>
              <a:t> ЗНО.</a:t>
            </a:r>
          </a:p>
          <a:p>
            <a:r>
              <a:rPr lang="ru-RU" dirty="0" smtClean="0"/>
              <a:t>За результатами </a:t>
            </a:r>
            <a:r>
              <a:rPr lang="ru-RU" dirty="0" err="1" smtClean="0"/>
              <a:t>учнів</a:t>
            </a:r>
            <a:r>
              <a:rPr lang="ru-RU" dirty="0" smtClean="0"/>
              <a:t> </a:t>
            </a:r>
            <a:r>
              <a:rPr lang="ru-RU" dirty="0" err="1" smtClean="0"/>
              <a:t>зараховують</a:t>
            </a:r>
            <a:r>
              <a:rPr lang="ru-RU" dirty="0" smtClean="0"/>
              <a:t> на </a:t>
            </a:r>
            <a:r>
              <a:rPr lang="ru-RU" dirty="0" err="1" smtClean="0"/>
              <a:t>інший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.</a:t>
            </a:r>
          </a:p>
          <a:p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закінчення</a:t>
            </a:r>
            <a:r>
              <a:rPr lang="ru-RU" b="1" dirty="0" smtClean="0"/>
              <a:t> 4-го </a:t>
            </a:r>
            <a:r>
              <a:rPr lang="ru-RU" b="1" dirty="0" err="1" smtClean="0"/>
              <a:t>класу</a:t>
            </a:r>
            <a:r>
              <a:rPr lang="ru-RU" b="1" dirty="0" smtClean="0"/>
              <a:t> </a:t>
            </a:r>
            <a:r>
              <a:rPr lang="ru-RU" b="1" dirty="0" err="1" smtClean="0"/>
              <a:t>оцінювання</a:t>
            </a:r>
            <a:r>
              <a:rPr lang="ru-RU" b="1" dirty="0" smtClean="0"/>
              <a:t> </a:t>
            </a:r>
            <a:r>
              <a:rPr lang="ru-RU" b="1" dirty="0" err="1" smtClean="0"/>
              <a:t>слугуватиме</a:t>
            </a:r>
            <a:r>
              <a:rPr lang="ru-RU" b="1" dirty="0" smtClean="0"/>
              <a:t> ЛИШЕ для </a:t>
            </a:r>
            <a:r>
              <a:rPr lang="ru-RU" b="1" dirty="0" err="1" smtClean="0"/>
              <a:t>моніторингу</a:t>
            </a:r>
            <a:r>
              <a:rPr lang="ru-RU" b="1" dirty="0" smtClean="0"/>
              <a:t> </a:t>
            </a:r>
            <a:r>
              <a:rPr lang="ru-RU" b="1" dirty="0" err="1" smtClean="0"/>
              <a:t>успішності</a:t>
            </a:r>
            <a:r>
              <a:rPr lang="ru-RU" b="1" dirty="0" smtClean="0"/>
              <a:t>.</a:t>
            </a:r>
          </a:p>
          <a:p>
            <a:endParaRPr lang="uk-UA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406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400" b="1" dirty="0" smtClean="0"/>
              <a:t>ВИДОВЖЕННЯ ТРИВАЛОСТІ НАВЧАННЯ - СТВОРЕННЯ</a:t>
            </a:r>
            <a:br>
              <a:rPr lang="ru-RU" sz="2400" b="1" dirty="0" smtClean="0"/>
            </a:br>
            <a:r>
              <a:rPr lang="ru-RU" sz="2400" b="1" dirty="0" smtClean="0"/>
              <a:t>ПОВНОЦІННОЇ СТАРШОЇ ПРОФІЛЬНОЇ ШКОЛИ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45031" y="1623447"/>
            <a:ext cx="3868340" cy="2873041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000" b="1" dirty="0" smtClean="0"/>
              <a:t>3-річна старша профільна школа - здобуття повної загальної </a:t>
            </a:r>
            <a:r>
              <a:rPr lang="uk-UA" sz="2000" dirty="0" smtClean="0"/>
              <a:t>середньої освіти триватиме 12 років.</a:t>
            </a:r>
          </a:p>
          <a:p>
            <a:pPr>
              <a:buNone/>
            </a:pPr>
            <a:r>
              <a:rPr lang="uk-UA" sz="2000" dirty="0" smtClean="0"/>
              <a:t> Діти, які підуть у перший клас 1 вересня 2018 року, навчатимуться 12 років.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56609" y="1778876"/>
            <a:ext cx="3887391" cy="162426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000" dirty="0" smtClean="0"/>
              <a:t>Профілізація - учень матиме можливість самостійно обирати предмети та конструювати навчальний план (до 50% предметів на вибір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02129" y="3907634"/>
            <a:ext cx="3887391" cy="264034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buNone/>
            </a:pPr>
            <a:endParaRPr lang="uk-UA" dirty="0" smtClean="0"/>
          </a:p>
          <a:p>
            <a:pPr>
              <a:buFont typeface="Wingdings" pitchFamily="2" charset="2"/>
              <a:buChar char="ü"/>
            </a:pPr>
            <a:r>
              <a:rPr lang="uk-UA" sz="2000" b="1" dirty="0" smtClean="0"/>
              <a:t>3-річний бакалаврат - створення повноцінної старшої профільної </a:t>
            </a:r>
            <a:r>
              <a:rPr lang="uk-UA" sz="2000" dirty="0" smtClean="0"/>
              <a:t>школи дозволить скоротити бакалаврські програми до 3-х років за більшістю спеціальностей</a:t>
            </a:r>
            <a:endParaRPr lang="uk-UA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7101"/>
            <a:ext cx="4156841" cy="3117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664" y="1690689"/>
            <a:ext cx="5471892" cy="407949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28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Рівний доступ до якісної освіти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608" y="1397138"/>
            <a:ext cx="4457583" cy="233329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Інклюзивна освіта: різні можливості – рівні права</a:t>
            </a:r>
            <a:endParaRPr lang="uk-UA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29150" y="2505074"/>
            <a:ext cx="3887391" cy="4352925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 err="1" smtClean="0">
                <a:solidFill>
                  <a:srgbClr val="FF0000"/>
                </a:solidFill>
              </a:rPr>
              <a:t>Розділ</a:t>
            </a:r>
            <a:r>
              <a:rPr lang="ru-RU" sz="2000" dirty="0" smtClean="0">
                <a:solidFill>
                  <a:srgbClr val="FF0000"/>
                </a:solidFill>
              </a:rPr>
              <a:t> ІІ         Структура </a:t>
            </a:r>
            <a:r>
              <a:rPr lang="ru-RU" sz="2000" dirty="0" err="1" smtClean="0">
                <a:solidFill>
                  <a:srgbClr val="FF0000"/>
                </a:solidFill>
              </a:rPr>
              <a:t>освіти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ст.20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036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SC_0364.JPG"/>
          <p:cNvPicPr>
            <a:picLocks noChangeAspect="1" noChangeArrowheads="1"/>
          </p:cNvPicPr>
          <p:nvPr/>
        </p:nvPicPr>
        <p:blipFill>
          <a:blip r:embed="rId2" cstate="print"/>
          <a:srcRect l="6854" b="15849"/>
          <a:stretch>
            <a:fillRect/>
          </a:stretch>
        </p:blipFill>
        <p:spPr bwMode="auto">
          <a:xfrm>
            <a:off x="48128" y="2971798"/>
            <a:ext cx="3248419" cy="19491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1202588848"/>
              </p:ext>
            </p:extLst>
          </p:nvPr>
        </p:nvGraphicFramePr>
        <p:xfrm>
          <a:off x="2481941" y="1432560"/>
          <a:ext cx="6444344" cy="5103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28192" y="293787"/>
            <a:ext cx="69158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Комплекс </a:t>
            </a:r>
            <a:r>
              <a:rPr lang="uk-UA" sz="2800" b="1" dirty="0">
                <a:solidFill>
                  <a:srgbClr val="336600"/>
                </a:solidFill>
                <a:latin typeface="Georgia" panose="02040502050405020303" pitchFamily="18" charset="0"/>
              </a:rPr>
              <a:t>життєвих </a:t>
            </a:r>
            <a:r>
              <a:rPr lang="uk-UA" sz="28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компетенцій:</a:t>
            </a:r>
          </a:p>
          <a:p>
            <a:pPr algn="ctr"/>
            <a:r>
              <a:rPr lang="uk-UA" sz="20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школа не лише заради знань, </a:t>
            </a:r>
          </a:p>
          <a:p>
            <a:pPr algn="ctr"/>
            <a:r>
              <a:rPr lang="uk-UA" sz="20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а школа заради вмінь, ставлень, цінностей</a:t>
            </a:r>
            <a:endParaRPr lang="uk-UA" sz="2000" b="1" dirty="0">
              <a:solidFill>
                <a:srgbClr val="3366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4083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_DSC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481" y="3260558"/>
            <a:ext cx="3343319" cy="22378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343806" y="210087"/>
            <a:ext cx="69410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i="1" dirty="0">
                <a:solidFill>
                  <a:srgbClr val="336600"/>
                </a:solidFill>
                <a:latin typeface="Georgia" panose="02040502050405020303" pitchFamily="18" charset="0"/>
              </a:rPr>
              <a:t>Головний елемент нової української школи - нові методики і технології навчання дітей, особливість яких – не репродукція знань, а діалог з учнем. </a:t>
            </a:r>
          </a:p>
          <a:p>
            <a:endParaRPr lang="uk-UA" sz="1600" b="1" dirty="0" smtClean="0">
              <a:solidFill>
                <a:srgbClr val="336600"/>
              </a:solidFill>
              <a:latin typeface="Georgia" panose="02040502050405020303" pitchFamily="18" charset="0"/>
            </a:endParaRPr>
          </a:p>
          <a:p>
            <a:r>
              <a:rPr lang="uk-UA" sz="16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Місія Нової школи – допомогти розкрити  та розвинути здібності, таланти і можливості дитини на основі партнерства між учителем, учнем і батьками.</a:t>
            </a:r>
            <a:endParaRPr lang="uk-UA" sz="1600" b="1" dirty="0">
              <a:solidFill>
                <a:srgbClr val="3366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5821" y="2025969"/>
            <a:ext cx="778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800000"/>
                </a:solidFill>
                <a:latin typeface="Georgia" panose="02040502050405020303" pitchFamily="18" charset="0"/>
              </a:rPr>
              <a:t>Основні </a:t>
            </a:r>
            <a:r>
              <a:rPr lang="uk-UA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принципи </a:t>
            </a:r>
            <a:r>
              <a:rPr lang="uk-UA" b="1" dirty="0">
                <a:solidFill>
                  <a:srgbClr val="800000"/>
                </a:solidFill>
                <a:latin typeface="Georgia" panose="02040502050405020303" pitchFamily="18" charset="0"/>
              </a:rPr>
              <a:t>«педагогіки партнерства»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467997337"/>
              </p:ext>
            </p:extLst>
          </p:nvPr>
        </p:nvGraphicFramePr>
        <p:xfrm>
          <a:off x="2926080" y="2166428"/>
          <a:ext cx="6096000" cy="4699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285985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IMAG0488.jpg"/>
          <p:cNvPicPr>
            <a:picLocks noChangeAspect="1" noChangeArrowheads="1"/>
          </p:cNvPicPr>
          <p:nvPr/>
        </p:nvPicPr>
        <p:blipFill>
          <a:blip r:embed="rId2" cstate="print"/>
          <a:srcRect l="10098" t="10788" r="22689"/>
          <a:stretch>
            <a:fillRect/>
          </a:stretch>
        </p:blipFill>
        <p:spPr bwMode="auto">
          <a:xfrm>
            <a:off x="5630778" y="2622884"/>
            <a:ext cx="3356811" cy="2511709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97932" y="682349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uk-UA" sz="28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Педагогічна рада – </a:t>
            </a:r>
            <a:br>
              <a:rPr lang="uk-UA" sz="28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uk-UA" sz="28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основний колегіальний орган управління закладу освіти </a:t>
            </a:r>
            <a:br>
              <a:rPr lang="uk-UA" sz="28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uk-UA" sz="20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(розділ ІІІ, ст.27)</a:t>
            </a:r>
            <a:br>
              <a:rPr lang="uk-UA" sz="20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uk-UA" sz="2000" b="1" dirty="0" smtClean="0">
                <a:latin typeface="Georgia" panose="02040502050405020303" pitchFamily="18" charset="0"/>
              </a:rPr>
              <a:t>злагоджений механізм, повноваження якого збільшено.</a:t>
            </a:r>
            <a:br>
              <a:rPr lang="uk-UA" sz="2000" b="1" dirty="0" smtClean="0">
                <a:latin typeface="Georgia" panose="02040502050405020303" pitchFamily="18" charset="0"/>
              </a:rPr>
            </a:br>
            <a:r>
              <a:rPr lang="uk-UA" sz="2000" b="1" dirty="0" smtClean="0">
                <a:latin typeface="Georgia" panose="02040502050405020303" pitchFamily="18" charset="0"/>
              </a:rPr>
              <a:t>Рішення педагогічної ради вводяться в дію рішеннями керівника закладу.</a:t>
            </a:r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7" name="Picture 3" descr="G:\IMAG0486.jpg"/>
          <p:cNvPicPr>
            <a:picLocks noChangeAspect="1" noChangeArrowheads="1"/>
          </p:cNvPicPr>
          <p:nvPr/>
        </p:nvPicPr>
        <p:blipFill>
          <a:blip r:embed="rId3" cstate="print"/>
          <a:srcRect t="14923"/>
          <a:stretch>
            <a:fillRect/>
          </a:stretch>
        </p:blipFill>
        <p:spPr bwMode="auto">
          <a:xfrm>
            <a:off x="380785" y="2947738"/>
            <a:ext cx="5394374" cy="2587144"/>
          </a:xfrm>
          <a:prstGeom prst="rect">
            <a:avLst/>
          </a:prstGeom>
          <a:noFill/>
        </p:spPr>
      </p:pic>
      <p:pic>
        <p:nvPicPr>
          <p:cNvPr id="1026" name="Picture 2" descr="G:\IMAG0108.jpg"/>
          <p:cNvPicPr>
            <a:picLocks noChangeAspect="1" noChangeArrowheads="1"/>
          </p:cNvPicPr>
          <p:nvPr/>
        </p:nvPicPr>
        <p:blipFill>
          <a:blip r:embed="rId4" cstate="print"/>
          <a:srcRect t="28035" r="23354" b="23009"/>
          <a:stretch>
            <a:fillRect/>
          </a:stretch>
        </p:blipFill>
        <p:spPr bwMode="auto">
          <a:xfrm>
            <a:off x="3838073" y="4826485"/>
            <a:ext cx="5113421" cy="1839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21486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6960" y="254667"/>
            <a:ext cx="4746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cap="all" dirty="0">
                <a:solidFill>
                  <a:srgbClr val="336600"/>
                </a:solidFill>
                <a:latin typeface="Georgia" panose="02040502050405020303" pitchFamily="18" charset="0"/>
              </a:rPr>
              <a:t>Засідання педагогічної </a:t>
            </a:r>
            <a:r>
              <a:rPr lang="uk-UA" sz="2000" b="1" cap="all" dirty="0" smtClean="0">
                <a:solidFill>
                  <a:srgbClr val="336600"/>
                </a:solidFill>
                <a:latin typeface="Georgia" panose="02040502050405020303" pitchFamily="18" charset="0"/>
              </a:rPr>
              <a:t>07.11.2017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2468878" y="1143536"/>
            <a:ext cx="404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cap="all" dirty="0">
                <a:solidFill>
                  <a:srgbClr val="800000"/>
                </a:solidFill>
                <a:latin typeface="Georgia" panose="02040502050405020303" pitchFamily="18" charset="0"/>
              </a:rPr>
              <a:t>Порядок </a:t>
            </a:r>
            <a:r>
              <a:rPr lang="ru-RU" cap="all" dirty="0" err="1">
                <a:solidFill>
                  <a:srgbClr val="800000"/>
                </a:solidFill>
                <a:latin typeface="Georgia" panose="02040502050405020303" pitchFamily="18" charset="0"/>
              </a:rPr>
              <a:t>денний</a:t>
            </a:r>
            <a:r>
              <a:rPr lang="ru-RU" cap="all" dirty="0" smtClean="0">
                <a:solidFill>
                  <a:srgbClr val="800000"/>
                </a:solidFill>
                <a:latin typeface="Georgia" panose="02040502050405020303" pitchFamily="18" charset="0"/>
              </a:rPr>
              <a:t>: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226424" y="1704477"/>
            <a:ext cx="7228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ru-RU" sz="1600" b="1" dirty="0" err="1" smtClean="0">
                <a:solidFill>
                  <a:srgbClr val="800000"/>
                </a:solidFill>
                <a:latin typeface="Georgia" panose="02040502050405020303" pitchFamily="18" charset="0"/>
              </a:rPr>
              <a:t>Основні</a:t>
            </a:r>
            <a:r>
              <a:rPr lang="ru-RU" sz="16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  <a:latin typeface="Georgia" panose="02040502050405020303" pitchFamily="18" charset="0"/>
              </a:rPr>
              <a:t>положення</a:t>
            </a:r>
            <a:r>
              <a:rPr lang="ru-RU" sz="16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 Закону </a:t>
            </a:r>
            <a:r>
              <a:rPr lang="ru-RU" sz="1600" b="1" dirty="0" err="1" smtClean="0">
                <a:solidFill>
                  <a:srgbClr val="800000"/>
                </a:solidFill>
                <a:latin typeface="Georgia" panose="02040502050405020303" pitchFamily="18" charset="0"/>
              </a:rPr>
              <a:t>України</a:t>
            </a:r>
            <a:r>
              <a:rPr lang="ru-RU" sz="16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 «Про </a:t>
            </a:r>
            <a:r>
              <a:rPr lang="ru-RU" sz="1600" b="1" dirty="0" err="1" smtClean="0">
                <a:solidFill>
                  <a:srgbClr val="800000"/>
                </a:solidFill>
                <a:latin typeface="Georgia" panose="02040502050405020303" pitchFamily="18" charset="0"/>
              </a:rPr>
              <a:t>освіту</a:t>
            </a:r>
            <a:r>
              <a:rPr lang="ru-RU" sz="16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»</a:t>
            </a:r>
            <a:endParaRPr lang="uk-UA" sz="1400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5028" y="2173084"/>
            <a:ext cx="413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Доповідач</a:t>
            </a:r>
            <a:r>
              <a:rPr lang="uk-UA" sz="1400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: заступник директора з НВР Ткаченко В.О. </a:t>
            </a:r>
            <a:endParaRPr lang="uk-UA" sz="1400" dirty="0">
              <a:solidFill>
                <a:srgbClr val="3366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424" y="2663809"/>
            <a:ext cx="820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2. </a:t>
            </a:r>
            <a:r>
              <a:rPr lang="uk-UA" sz="16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Обговорення</a:t>
            </a:r>
            <a:r>
              <a:rPr lang="uk-UA" sz="16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 проекту Державного стандарту початкової освіти</a:t>
            </a:r>
            <a:endParaRPr lang="uk-UA" sz="1600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8823" y="3078731"/>
            <a:ext cx="5024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Доповідач</a:t>
            </a:r>
            <a:r>
              <a:rPr lang="uk-UA" sz="1400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: вчитель 4В класу </a:t>
            </a:r>
            <a:r>
              <a:rPr lang="uk-UA" sz="1400" i="1" dirty="0" err="1" smtClean="0">
                <a:solidFill>
                  <a:srgbClr val="336600"/>
                </a:solidFill>
                <a:latin typeface="Georgia" panose="02040502050405020303" pitchFamily="18" charset="0"/>
              </a:rPr>
              <a:t>Свентецька</a:t>
            </a:r>
            <a:r>
              <a:rPr lang="uk-UA" sz="1400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 Т.Є.</a:t>
            </a:r>
            <a:endParaRPr lang="uk-UA" sz="1400" i="1" dirty="0">
              <a:solidFill>
                <a:srgbClr val="3366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424" y="3540397"/>
            <a:ext cx="8638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6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3</a:t>
            </a:r>
            <a:r>
              <a:rPr lang="uk-UA" sz="1600" dirty="0" smtClean="0">
                <a:solidFill>
                  <a:srgbClr val="800000"/>
                </a:solidFill>
                <a:latin typeface="Georgia" panose="02040502050405020303" pitchFamily="18" charset="0"/>
              </a:rPr>
              <a:t>. </a:t>
            </a:r>
            <a:r>
              <a:rPr lang="uk-UA" sz="16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Роль української мови при формуванні у школярів ціннісного ставлення до держави та суспільства</a:t>
            </a:r>
            <a:endParaRPr lang="uk-UA" b="1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9907" y="3927077"/>
            <a:ext cx="5077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Доповідач</a:t>
            </a:r>
            <a:r>
              <a:rPr lang="uk-UA" sz="1400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: вчитель української літератури Бєляєва А.О</a:t>
            </a:r>
            <a:endParaRPr lang="uk-UA" sz="1400" i="1" dirty="0">
              <a:solidFill>
                <a:srgbClr val="3366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903" y="4247843"/>
            <a:ext cx="6470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600" b="1" dirty="0">
                <a:solidFill>
                  <a:srgbClr val="800000"/>
                </a:solidFill>
                <a:latin typeface="Georgia" panose="02040502050405020303" pitchFamily="18" charset="0"/>
              </a:rPr>
              <a:t>4. </a:t>
            </a:r>
            <a:r>
              <a:rPr lang="uk-UA" sz="16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Багатоманітність освітнього процесу – інклюзивне навчання</a:t>
            </a:r>
            <a:endParaRPr lang="uk-UA" sz="1600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9474" y="4647512"/>
            <a:ext cx="5373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Доповідач</a:t>
            </a:r>
            <a:r>
              <a:rPr lang="uk-UA" sz="1400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: заступник директора з НВР </a:t>
            </a:r>
            <a:r>
              <a:rPr lang="uk-UA" sz="1400" i="1" dirty="0" err="1" smtClean="0">
                <a:solidFill>
                  <a:srgbClr val="336600"/>
                </a:solidFill>
                <a:latin typeface="Georgia" panose="02040502050405020303" pitchFamily="18" charset="0"/>
              </a:rPr>
              <a:t>Слесаренко</a:t>
            </a:r>
            <a:r>
              <a:rPr lang="uk-UA" sz="1400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 Г.Б.</a:t>
            </a:r>
            <a:endParaRPr lang="uk-UA" sz="1400" i="1" dirty="0">
              <a:solidFill>
                <a:srgbClr val="3366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421" y="5047181"/>
            <a:ext cx="7881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600" b="1" dirty="0">
                <a:solidFill>
                  <a:srgbClr val="800000"/>
                </a:solidFill>
                <a:latin typeface="Georgia" panose="02040502050405020303" pitchFamily="18" charset="0"/>
              </a:rPr>
              <a:t>5. </a:t>
            </a:r>
            <a:r>
              <a:rPr lang="uk-UA" sz="16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Вчитель – агент змін: педагогічне вигорання та здатність до  професійного оновлення та саморозвитку</a:t>
            </a:r>
            <a:endParaRPr lang="uk-UA" sz="1600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26534" y="5556926"/>
            <a:ext cx="4399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Доповідач</a:t>
            </a:r>
            <a:r>
              <a:rPr lang="uk-UA" sz="1400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: практичний психолог </a:t>
            </a:r>
            <a:r>
              <a:rPr lang="uk-UA" sz="1400" i="1" dirty="0" err="1" smtClean="0">
                <a:solidFill>
                  <a:srgbClr val="336600"/>
                </a:solidFill>
                <a:latin typeface="Georgia" panose="02040502050405020303" pitchFamily="18" charset="0"/>
              </a:rPr>
              <a:t>Куленко</a:t>
            </a:r>
            <a:r>
              <a:rPr lang="uk-UA" sz="1400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 С.М.</a:t>
            </a:r>
            <a:endParaRPr lang="uk-UA" sz="1400" i="1" dirty="0">
              <a:solidFill>
                <a:srgbClr val="3366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5417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11496" y="355600"/>
            <a:ext cx="6748422" cy="1325563"/>
          </a:xfrm>
        </p:spPr>
        <p:txBody>
          <a:bodyPr>
            <a:normAutofit fontScale="90000"/>
          </a:bodyPr>
          <a:lstStyle/>
          <a:p>
            <a:r>
              <a:rPr lang="uk-UA" sz="31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Прозорість та інформаційна відкритість</a:t>
            </a:r>
            <a:r>
              <a:rPr lang="uk-UA" b="1" i="1" dirty="0">
                <a:solidFill>
                  <a:srgbClr val="336600"/>
                </a:solidFill>
                <a:latin typeface="Georgia" panose="02040502050405020303" pitchFamily="18" charset="0"/>
              </a:rPr>
              <a:t> </a:t>
            </a:r>
            <a:r>
              <a:rPr lang="uk-UA" sz="31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закладу освіти</a:t>
            </a:r>
            <a:r>
              <a:rPr lang="uk-UA" b="1" i="1" dirty="0">
                <a:solidFill>
                  <a:srgbClr val="336600"/>
                </a:solidFill>
                <a:latin typeface="Georgia" panose="02040502050405020303" pitchFamily="18" charset="0"/>
              </a:rPr>
              <a:t/>
            </a:r>
            <a:br>
              <a:rPr lang="uk-UA" b="1" i="1" dirty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uk-UA" sz="22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(</a:t>
            </a:r>
            <a:r>
              <a:rPr lang="uk-UA" sz="2200" b="1" i="1" dirty="0">
                <a:solidFill>
                  <a:srgbClr val="336600"/>
                </a:solidFill>
                <a:latin typeface="Georgia" panose="02040502050405020303" pitchFamily="18" charset="0"/>
              </a:rPr>
              <a:t>розділ ІІІ, </a:t>
            </a:r>
            <a:r>
              <a:rPr lang="uk-UA" sz="22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ст.30)</a:t>
            </a:r>
            <a:r>
              <a:rPr lang="uk-UA" sz="2200" b="1" i="1" dirty="0">
                <a:solidFill>
                  <a:srgbClr val="336600"/>
                </a:solidFill>
                <a:latin typeface="Georgia" panose="02040502050405020303" pitchFamily="18" charset="0"/>
              </a:rPr>
              <a:t/>
            </a:r>
            <a:br>
              <a:rPr lang="uk-UA" sz="2200" b="1" i="1" dirty="0">
                <a:solidFill>
                  <a:srgbClr val="336600"/>
                </a:solidFill>
                <a:latin typeface="Georgia" panose="02040502050405020303" pitchFamily="18" charset="0"/>
              </a:rPr>
            </a:br>
            <a:endParaRPr lang="uk-UA" sz="31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Формування відкритих та загальнодоступних ресурсів з інформацією про свою діяльність</a:t>
            </a:r>
            <a:endParaRPr lang="uk-UA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sz="2000" dirty="0" smtClean="0"/>
              <a:t>Установчі та статутні документи</a:t>
            </a:r>
          </a:p>
          <a:p>
            <a:r>
              <a:rPr lang="uk-UA" sz="2000" dirty="0" smtClean="0"/>
              <a:t>Структура, органи управління, кадровий склад</a:t>
            </a:r>
          </a:p>
          <a:p>
            <a:r>
              <a:rPr lang="uk-UA" sz="2000" dirty="0" smtClean="0"/>
              <a:t>Освітні програми, перелік освітніх компонентів</a:t>
            </a:r>
          </a:p>
          <a:p>
            <a:r>
              <a:rPr lang="uk-UA" sz="2000" dirty="0" smtClean="0"/>
              <a:t>Матеріально-технічне забезпечення</a:t>
            </a:r>
          </a:p>
          <a:p>
            <a:r>
              <a:rPr lang="uk-UA" sz="2000" dirty="0" smtClean="0"/>
              <a:t>Результати моніторингу якості освіти</a:t>
            </a:r>
          </a:p>
          <a:p>
            <a:r>
              <a:rPr lang="uk-UA" sz="2000" dirty="0" smtClean="0"/>
              <a:t>Умови доступності для навчання осіб з особливими потребами</a:t>
            </a:r>
            <a:endParaRPr lang="uk-UA" sz="20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smtClean="0"/>
              <a:t>ВЕБ-САЙТИ ЗАКЛАДІВ ОСВІТИ</a:t>
            </a:r>
            <a:endParaRPr lang="uk-UA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dirty="0" smtClean="0"/>
              <a:t>Електронний методичний кабінет</a:t>
            </a:r>
          </a:p>
          <a:p>
            <a:r>
              <a:rPr lang="uk-UA" dirty="0" smtClean="0"/>
              <a:t>Блоги заступників директорів</a:t>
            </a:r>
          </a:p>
          <a:p>
            <a:r>
              <a:rPr lang="uk-UA" b="1" dirty="0"/>
              <a:t>Персональний сайт педагога як веб-портфоліо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694534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6068" y="301083"/>
            <a:ext cx="7147932" cy="408134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uk-UA" sz="20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/>
            </a:r>
            <a:br>
              <a:rPr lang="uk-UA" sz="2000" b="1" dirty="0" smtClean="0">
                <a:solidFill>
                  <a:srgbClr val="800000"/>
                </a:solidFill>
                <a:latin typeface="Georgia" panose="02040502050405020303" pitchFamily="18" charset="0"/>
              </a:rPr>
            </a:br>
            <a:r>
              <a:rPr lang="uk-UA" sz="2000" b="1" dirty="0">
                <a:solidFill>
                  <a:srgbClr val="800000"/>
                </a:solidFill>
                <a:latin typeface="Georgia" panose="02040502050405020303" pitchFamily="18" charset="0"/>
              </a:rPr>
              <a:t/>
            </a:r>
            <a:br>
              <a:rPr lang="uk-UA" sz="2000" b="1" dirty="0">
                <a:solidFill>
                  <a:srgbClr val="800000"/>
                </a:solidFill>
                <a:latin typeface="Georgia" panose="02040502050405020303" pitchFamily="18" charset="0"/>
              </a:rPr>
            </a:br>
            <a:r>
              <a:rPr lang="uk-UA" sz="20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/>
            </a:r>
            <a:br>
              <a:rPr lang="uk-UA" sz="2000" b="1" dirty="0" smtClean="0">
                <a:solidFill>
                  <a:srgbClr val="800000"/>
                </a:solidFill>
                <a:latin typeface="Georgia" panose="02040502050405020303" pitchFamily="18" charset="0"/>
              </a:rPr>
            </a:br>
            <a:r>
              <a:rPr lang="uk-UA" sz="2000" b="1" dirty="0">
                <a:solidFill>
                  <a:srgbClr val="800000"/>
                </a:solidFill>
                <a:latin typeface="Georgia" panose="02040502050405020303" pitchFamily="18" charset="0"/>
              </a:rPr>
              <a:t/>
            </a:r>
            <a:br>
              <a:rPr lang="uk-UA" sz="2000" b="1" dirty="0">
                <a:solidFill>
                  <a:srgbClr val="800000"/>
                </a:solidFill>
                <a:latin typeface="Georgia" panose="02040502050405020303" pitchFamily="18" charset="0"/>
              </a:rPr>
            </a:br>
            <a:r>
              <a:rPr lang="uk-UA" sz="20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ПІСЛЯМОВА</a:t>
            </a:r>
            <a:br>
              <a:rPr lang="uk-UA" sz="2000" b="1" dirty="0" smtClean="0">
                <a:solidFill>
                  <a:srgbClr val="800000"/>
                </a:solidFill>
                <a:latin typeface="Georgia" panose="02040502050405020303" pitchFamily="18" charset="0"/>
              </a:rPr>
            </a:br>
            <a:r>
              <a:rPr lang="uk-UA" sz="20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/>
            </a:r>
            <a:br>
              <a:rPr lang="uk-UA" sz="2000" b="1" dirty="0" smtClean="0">
                <a:solidFill>
                  <a:srgbClr val="800000"/>
                </a:solidFill>
                <a:latin typeface="Georgia" panose="02040502050405020303" pitchFamily="18" charset="0"/>
              </a:rPr>
            </a:br>
            <a:r>
              <a:rPr lang="uk-UA" sz="20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Запровадження Концепції Нової української школи та прийняття нового Закону України «Про освіту» є нагальною потребою часу </a:t>
            </a:r>
            <a:br>
              <a:rPr lang="uk-UA" sz="2000" b="1" dirty="0" smtClean="0">
                <a:solidFill>
                  <a:srgbClr val="800000"/>
                </a:solidFill>
                <a:latin typeface="Georgia" panose="02040502050405020303" pitchFamily="18" charset="0"/>
              </a:rPr>
            </a:br>
            <a:r>
              <a:rPr lang="uk-UA" sz="20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і характеризує готовність освітянської спільноти до прогресивних змін</a:t>
            </a:r>
            <a:br>
              <a:rPr lang="uk-UA" sz="2000" b="1" dirty="0" smtClean="0">
                <a:solidFill>
                  <a:srgbClr val="800000"/>
                </a:solidFill>
                <a:latin typeface="Georgia" panose="02040502050405020303" pitchFamily="18" charset="0"/>
              </a:rPr>
            </a:br>
            <a:r>
              <a:rPr lang="uk-UA" sz="2000" b="1" dirty="0">
                <a:solidFill>
                  <a:srgbClr val="800000"/>
                </a:solidFill>
                <a:latin typeface="Georgia" panose="02040502050405020303" pitchFamily="18" charset="0"/>
              </a:rPr>
              <a:t/>
            </a:r>
            <a:br>
              <a:rPr lang="uk-UA" sz="2000" b="1" dirty="0">
                <a:solidFill>
                  <a:srgbClr val="800000"/>
                </a:solidFill>
                <a:latin typeface="Georgia" panose="02040502050405020303" pitchFamily="18" charset="0"/>
              </a:rPr>
            </a:br>
            <a:r>
              <a:rPr lang="uk-UA" sz="20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/>
            </a:r>
            <a:br>
              <a:rPr lang="uk-UA" sz="2000" b="1" dirty="0" smtClean="0">
                <a:solidFill>
                  <a:srgbClr val="800000"/>
                </a:solidFill>
                <a:latin typeface="Georgia" panose="02040502050405020303" pitchFamily="18" charset="0"/>
              </a:rPr>
            </a:br>
            <a:r>
              <a:rPr lang="uk-UA" sz="20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/>
            </a:r>
            <a:br>
              <a:rPr lang="uk-UA" sz="2000" b="1" dirty="0" smtClean="0">
                <a:solidFill>
                  <a:srgbClr val="800000"/>
                </a:solidFill>
                <a:latin typeface="Georgia" panose="02040502050405020303" pitchFamily="18" charset="0"/>
              </a:rPr>
            </a:br>
            <a:r>
              <a:rPr lang="uk-UA" sz="2000" b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НАПРЯМ ЗМІН В СУСПІЛЬСТВІ ЗАДАЄ МЕНШІСТЬ, А ЇХ ШВИДКІСТЬ ЗАЛЕЖИТЬ ВІД БІЛЬШОСТІ</a:t>
            </a:r>
            <a:br>
              <a:rPr lang="uk-UA" sz="2000" b="1" dirty="0" smtClean="0">
                <a:solidFill>
                  <a:srgbClr val="800000"/>
                </a:solidFill>
                <a:latin typeface="Georgia" panose="02040502050405020303" pitchFamily="18" charset="0"/>
              </a:rPr>
            </a:br>
            <a:r>
              <a:rPr lang="uk-UA" sz="2000" b="1" dirty="0">
                <a:solidFill>
                  <a:srgbClr val="800000"/>
                </a:solidFill>
                <a:latin typeface="Georgia" panose="02040502050405020303" pitchFamily="18" charset="0"/>
              </a:rPr>
              <a:t/>
            </a:r>
            <a:br>
              <a:rPr lang="uk-UA" sz="2000" b="1" dirty="0">
                <a:solidFill>
                  <a:srgbClr val="800000"/>
                </a:solidFill>
                <a:latin typeface="Georgia" panose="02040502050405020303" pitchFamily="18" charset="0"/>
              </a:rPr>
            </a:br>
            <a:r>
              <a:rPr lang="uk-UA" sz="2000" b="1" i="1" dirty="0" smtClean="0">
                <a:solidFill>
                  <a:srgbClr val="800000"/>
                </a:solidFill>
                <a:latin typeface="Georgia" panose="02040502050405020303" pitchFamily="18" charset="0"/>
              </a:rPr>
              <a:t>Дякую за увагу!</a:t>
            </a:r>
            <a:br>
              <a:rPr lang="uk-UA" sz="2000" b="1" i="1" dirty="0" smtClean="0">
                <a:solidFill>
                  <a:srgbClr val="800000"/>
                </a:solidFill>
                <a:latin typeface="Georgia" panose="02040502050405020303" pitchFamily="18" charset="0"/>
              </a:rPr>
            </a:br>
            <a:endParaRPr lang="uk-UA" sz="2000" b="1" dirty="0">
              <a:solidFill>
                <a:srgbClr val="8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7171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 Box 23"/>
          <p:cNvSpPr txBox="1">
            <a:spLocks noChangeArrowheads="1"/>
          </p:cNvSpPr>
          <p:nvPr/>
        </p:nvSpPr>
        <p:spPr bwMode="gray">
          <a:xfrm>
            <a:off x="2177717" y="3124199"/>
            <a:ext cx="36997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</a:rPr>
              <a:t>A</a:t>
            </a:r>
            <a:r>
              <a:rPr lang="uk-UA" sz="2000" dirty="0" smtClean="0">
                <a:solidFill>
                  <a:srgbClr val="FFFFFF"/>
                </a:solidFill>
              </a:rPr>
              <a:t>0</a:t>
            </a:r>
            <a:r>
              <a:rPr lang="en-US" sz="2000" dirty="0" err="1" smtClean="0">
                <a:solidFill>
                  <a:srgbClr val="FFFFFF"/>
                </a:solidFill>
              </a:rPr>
              <a:t>dd</a:t>
            </a:r>
            <a:r>
              <a:rPr lang="en-US" sz="2000" dirty="0" smtClean="0">
                <a:solidFill>
                  <a:srgbClr val="FFFFFF"/>
                </a:solidFill>
              </a:rPr>
              <a:t> Y</a:t>
            </a:r>
            <a:r>
              <a:rPr lang="uk-UA" sz="2000" dirty="0" smtClean="0">
                <a:solidFill>
                  <a:srgbClr val="FFFFFF"/>
                </a:solidFill>
              </a:rPr>
              <a:t>05.09</a:t>
            </a:r>
            <a:r>
              <a:rPr lang="en-US" sz="2000" dirty="0" smtClean="0">
                <a:solidFill>
                  <a:srgbClr val="FFFFFF"/>
                </a:solidFill>
              </a:rPr>
              <a:t>our </a:t>
            </a:r>
            <a:r>
              <a:rPr lang="en-US" sz="2000" dirty="0">
                <a:solidFill>
                  <a:srgbClr val="FFFFFF"/>
                </a:solidFill>
              </a:rPr>
              <a:t>Text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224" y="4201419"/>
            <a:ext cx="3805646" cy="24812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485" y="0"/>
            <a:ext cx="836194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Закон       України </a:t>
            </a:r>
          </a:p>
          <a:p>
            <a:pPr algn="ctr"/>
            <a:r>
              <a:rPr lang="uk-UA" sz="48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“Про освіту”</a:t>
            </a:r>
          </a:p>
          <a:p>
            <a:pPr algn="ctr"/>
            <a:endParaRPr lang="uk-UA" sz="1600" b="1" dirty="0" smtClean="0">
              <a:solidFill>
                <a:srgbClr val="336600"/>
              </a:solidFill>
              <a:latin typeface="Georgia" panose="02040502050405020303" pitchFamily="18" charset="0"/>
            </a:endParaRPr>
          </a:p>
          <a:p>
            <a:pPr algn="ctr"/>
            <a:r>
              <a:rPr lang="uk-UA" sz="14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Прийнятий 05.09.2017 р., набрав чинності 28.09.2017р.</a:t>
            </a:r>
          </a:p>
          <a:p>
            <a:pPr algn="ctr"/>
            <a:r>
              <a:rPr lang="uk-UA" sz="14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12 розділів, 84 статті, 93 стор.</a:t>
            </a:r>
          </a:p>
          <a:p>
            <a:pPr algn="ctr"/>
            <a:endParaRPr lang="uk-UA" sz="1400" b="1" dirty="0" smtClean="0">
              <a:solidFill>
                <a:srgbClr val="336600"/>
              </a:solidFill>
              <a:latin typeface="Georgia" panose="02040502050405020303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Визначає:       * освіта - основа _________________________</a:t>
            </a:r>
          </a:p>
          <a:p>
            <a:pPr algn="just"/>
            <a:r>
              <a:rPr lang="uk-UA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                              * мету освіти ___________________________</a:t>
            </a:r>
          </a:p>
          <a:p>
            <a:pPr algn="just"/>
            <a:r>
              <a:rPr lang="uk-UA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                               * принципи освітньої діяльності ____________</a:t>
            </a:r>
          </a:p>
          <a:p>
            <a:pPr algn="just">
              <a:buFont typeface="Arial" pitchFamily="34" charset="0"/>
              <a:buChar char="•"/>
            </a:pPr>
            <a:r>
              <a:rPr lang="uk-UA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Регулює  суспільні відносини, що виникають _____________</a:t>
            </a:r>
          </a:p>
          <a:p>
            <a:pPr algn="ctr"/>
            <a:endParaRPr lang="uk-UA" sz="1400" b="1" dirty="0" smtClean="0">
              <a:solidFill>
                <a:srgbClr val="336600"/>
              </a:solidFill>
              <a:latin typeface="Georgia" panose="02040502050405020303" pitchFamily="18" charset="0"/>
            </a:endParaRPr>
          </a:p>
          <a:p>
            <a:pPr algn="ctr"/>
            <a:endParaRPr lang="uk-UA" sz="1400" b="1" dirty="0">
              <a:solidFill>
                <a:srgbClr val="33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3041" y="6521116"/>
            <a:ext cx="616016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endParaRPr lang="uk-UA" sz="2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endParaRPr lang="uk-UA" sz="2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endParaRPr lang="uk-UA" sz="2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endParaRPr lang="uk-UA" sz="2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endParaRPr lang="uk-UA" sz="2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endParaRPr lang="uk-UA" sz="2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endParaRPr lang="uk-UA" sz="2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endParaRPr lang="uk-UA" sz="2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endParaRPr lang="uk-UA" sz="2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endParaRPr lang="uk-UA" sz="2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endParaRPr lang="uk-UA" sz="2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endParaRPr lang="uk-UA" sz="2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endParaRPr lang="uk-UA" sz="2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endParaRPr lang="uk-UA" sz="2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ctr"/>
            <a:endParaRPr lang="uk-UA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8443" y="4267020"/>
            <a:ext cx="726707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КЛЮЧОВІ НОВЕЛИ ЗАКОНУ:</a:t>
            </a:r>
          </a:p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простір </a:t>
            </a:r>
          </a:p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освітніх можливостей</a:t>
            </a:r>
          </a:p>
        </p:txBody>
      </p:sp>
    </p:spTree>
    <p:extLst>
      <p:ext uri="{BB962C8B-B14F-4D97-AF65-F5344CB8AC3E}">
        <p14:creationId xmlns="" xmlns:p14="http://schemas.microsoft.com/office/powerpoint/2010/main" val="19895349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85750" indent="-285750"/>
            <a:r>
              <a:rPr lang="uk-UA" b="1" dirty="0">
                <a:solidFill>
                  <a:srgbClr val="336600"/>
                </a:solidFill>
                <a:latin typeface="Georgia" panose="02040502050405020303" pitchFamily="18" charset="0"/>
              </a:rPr>
              <a:t> </a:t>
            </a:r>
            <a:r>
              <a:rPr lang="uk-UA" sz="4000" b="1" dirty="0">
                <a:solidFill>
                  <a:srgbClr val="336600"/>
                </a:solidFill>
                <a:latin typeface="Georgia" panose="02040502050405020303" pitchFamily="18" charset="0"/>
              </a:rPr>
              <a:t>РОЗДІЛ І       </a:t>
            </a:r>
            <a:r>
              <a:rPr lang="uk-UA" sz="4000" b="1" i="1" dirty="0">
                <a:solidFill>
                  <a:srgbClr val="336600"/>
                </a:solidFill>
                <a:latin typeface="Georgia" panose="02040502050405020303" pitchFamily="18" charset="0"/>
              </a:rPr>
              <a:t>Загальні засади</a:t>
            </a:r>
            <a:br>
              <a:rPr lang="uk-UA" sz="4000" b="1" i="1" dirty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uk-UA" sz="40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 </a:t>
            </a:r>
            <a:r>
              <a:rPr lang="uk-UA" sz="2700" b="1" dirty="0">
                <a:solidFill>
                  <a:srgbClr val="336600"/>
                </a:solidFill>
                <a:latin typeface="Georgia" panose="02040502050405020303" pitchFamily="18" charset="0"/>
              </a:rPr>
              <a:t>Основні ТЕРМІНИ, ЇХ ВИЗНАЧЕННЯ та термінологічні зміни:</a:t>
            </a:r>
            <a:endParaRPr lang="uk-UA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Навчальний заклад – заклад освіти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Загальноосвітній навчальний заклад – заклад загальної середньої освіти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Навчально-виховний процес – освітній процес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1" i="1" dirty="0" smtClean="0"/>
              <a:t>Переоформлення установчих документів закладів освіти</a:t>
            </a:r>
            <a:endParaRPr lang="uk-UA" sz="2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3" y="4436186"/>
            <a:ext cx="3229085" cy="24218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20" y="4436186"/>
            <a:ext cx="4777329" cy="2417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56575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uk-UA" sz="32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Стаття 1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Автономія,  академічна свобода, безоплатна освіта, викладацька діяльність,…. якість освіти, якість освітньої діяльності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478596"/>
            <a:ext cx="3065210" cy="25543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419" y="3567365"/>
            <a:ext cx="4659998" cy="26095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9828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nmu.org.ua/upload/medialibrary/6ff/6ff35534e22a0363d9e7e2c10e8d0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5658" y="3733713"/>
            <a:ext cx="4007686" cy="3005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12189" y="189187"/>
            <a:ext cx="9967398" cy="894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                 Академічна свобода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600" b="1" dirty="0" smtClean="0"/>
              <a:t>Шкільний вчитель та вихователь ДНЗ можуть САМОСТІЙНО </a:t>
            </a:r>
          </a:p>
          <a:p>
            <a:r>
              <a:rPr lang="uk-UA" sz="1600" b="1" dirty="0" smtClean="0"/>
              <a:t>розробляти освітню програму, </a:t>
            </a:r>
            <a:r>
              <a:rPr lang="uk-UA" sz="1600" dirty="0" smtClean="0"/>
              <a:t>на основі розробленого МОН </a:t>
            </a:r>
          </a:p>
          <a:p>
            <a:r>
              <a:rPr lang="uk-UA" sz="1600" dirty="0" smtClean="0"/>
              <a:t>державного стандарту.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1600" b="1" dirty="0" smtClean="0"/>
              <a:t>Освітня програма схвалюватиметься педагогічною радою закладу та </a:t>
            </a:r>
          </a:p>
          <a:p>
            <a:pPr>
              <a:lnSpc>
                <a:spcPct val="150000"/>
              </a:lnSpc>
            </a:pPr>
            <a:r>
              <a:rPr lang="uk-UA" sz="1600" dirty="0" smtClean="0"/>
              <a:t>   затверджуватиметься його керівником, без погодження з МОН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1600" b="1" dirty="0" smtClean="0"/>
              <a:t>План роботи закладів освіти затверджується керівником</a:t>
            </a:r>
          </a:p>
          <a:p>
            <a:pPr>
              <a:lnSpc>
                <a:spcPct val="150000"/>
              </a:lnSpc>
            </a:pPr>
            <a:r>
              <a:rPr lang="uk-UA" sz="1600" b="1" dirty="0" smtClean="0"/>
              <a:t>закладу та не потребує </a:t>
            </a:r>
            <a:r>
              <a:rPr lang="uk-UA" sz="1600" dirty="0" smtClean="0"/>
              <a:t>погодження з управлінням освіти</a:t>
            </a:r>
          </a:p>
          <a:p>
            <a:pPr>
              <a:lnSpc>
                <a:spcPct val="150000"/>
              </a:lnSpc>
            </a:pPr>
            <a:endParaRPr lang="uk-UA" sz="1400" b="1" dirty="0" smtClean="0">
              <a:solidFill>
                <a:srgbClr val="336600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4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ВЧИТЕЛЬ – АГЕНТ ЗМІН</a:t>
            </a:r>
          </a:p>
          <a:p>
            <a:pPr>
              <a:lnSpc>
                <a:spcPct val="150000"/>
              </a:lnSpc>
            </a:pPr>
            <a:r>
              <a:rPr lang="uk-UA" sz="14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Готовність до: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14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 зламу освітніх парадигм і особистих</a:t>
            </a:r>
          </a:p>
          <a:p>
            <a:pPr>
              <a:lnSpc>
                <a:spcPct val="150000"/>
              </a:lnSpc>
            </a:pPr>
            <a:r>
              <a:rPr lang="uk-UA" sz="14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 професійних стереотипів;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14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переходу від репродуктивного навчання </a:t>
            </a:r>
          </a:p>
          <a:p>
            <a:pPr>
              <a:lnSpc>
                <a:spcPct val="150000"/>
              </a:lnSpc>
            </a:pPr>
            <a:r>
              <a:rPr lang="uk-UA" sz="14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до навчання критичного мислення, </a:t>
            </a:r>
          </a:p>
          <a:p>
            <a:pPr>
              <a:lnSpc>
                <a:spcPct val="150000"/>
              </a:lnSpc>
            </a:pPr>
            <a:r>
              <a:rPr lang="uk-UA" sz="14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основаного на цілісному </a:t>
            </a:r>
          </a:p>
          <a:p>
            <a:pPr>
              <a:lnSpc>
                <a:spcPct val="150000"/>
              </a:lnSpc>
            </a:pPr>
            <a:r>
              <a:rPr lang="uk-UA" sz="1400" b="1" dirty="0">
                <a:solidFill>
                  <a:srgbClr val="336600"/>
                </a:solidFill>
                <a:latin typeface="Georgia" panose="02040502050405020303" pitchFamily="18" charset="0"/>
              </a:rPr>
              <a:t>с</a:t>
            </a:r>
            <a:r>
              <a:rPr lang="uk-UA" sz="14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прийнятті світу (інтегрованого);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uk-UA" sz="14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 свідомого та  реального впровадження  в </a:t>
            </a:r>
          </a:p>
          <a:p>
            <a:pPr>
              <a:lnSpc>
                <a:spcPct val="150000"/>
              </a:lnSpc>
            </a:pPr>
            <a:r>
              <a:rPr lang="uk-UA" sz="14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освітній процес     інноваційних педагогічних</a:t>
            </a:r>
          </a:p>
          <a:p>
            <a:pPr>
              <a:lnSpc>
                <a:spcPct val="150000"/>
              </a:lnSpc>
            </a:pPr>
            <a:r>
              <a:rPr lang="uk-UA" sz="14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 технологій , методів, форм, засобів.                                                                              </a:t>
            </a:r>
          </a:p>
          <a:p>
            <a:r>
              <a:rPr lang="uk-UA" sz="14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          </a:t>
            </a:r>
          </a:p>
          <a:p>
            <a:endParaRPr lang="uk-UA" sz="1400" b="1" dirty="0">
              <a:solidFill>
                <a:srgbClr val="336600"/>
              </a:solidFill>
              <a:latin typeface="Georgia" panose="02040502050405020303" pitchFamily="18" charset="0"/>
            </a:endParaRPr>
          </a:p>
          <a:p>
            <a:endParaRPr lang="uk-UA" sz="1400" b="1" dirty="0" smtClean="0">
              <a:solidFill>
                <a:srgbClr val="336600"/>
              </a:solidFill>
              <a:latin typeface="Georgia" panose="02040502050405020303" pitchFamily="18" charset="0"/>
            </a:endParaRPr>
          </a:p>
          <a:p>
            <a:endParaRPr lang="uk-UA" sz="1400" b="1" dirty="0">
              <a:solidFill>
                <a:srgbClr val="336600"/>
              </a:solidFill>
              <a:latin typeface="Georgia" panose="02040502050405020303" pitchFamily="18" charset="0"/>
            </a:endParaRPr>
          </a:p>
          <a:p>
            <a:endParaRPr lang="uk-UA" sz="1400" b="1" dirty="0" smtClean="0">
              <a:solidFill>
                <a:srgbClr val="336600"/>
              </a:solidFill>
              <a:latin typeface="Georgia" panose="02040502050405020303" pitchFamily="18" charset="0"/>
            </a:endParaRPr>
          </a:p>
          <a:p>
            <a:endParaRPr lang="uk-UA" sz="1400" b="1" dirty="0" smtClean="0">
              <a:solidFill>
                <a:srgbClr val="336600"/>
              </a:solidFill>
              <a:latin typeface="Georgia" panose="02040502050405020303" pitchFamily="18" charset="0"/>
            </a:endParaRPr>
          </a:p>
          <a:p>
            <a:endParaRPr lang="uk-UA" sz="1400" b="1" dirty="0" smtClean="0">
              <a:solidFill>
                <a:srgbClr val="336600"/>
              </a:solidFill>
              <a:latin typeface="Georgia" panose="02040502050405020303" pitchFamily="18" charset="0"/>
            </a:endParaRPr>
          </a:p>
          <a:p>
            <a:endParaRPr lang="uk-UA" sz="1400" b="1" dirty="0">
              <a:solidFill>
                <a:srgbClr val="336600"/>
              </a:solidFill>
              <a:latin typeface="Georgia" panose="02040502050405020303" pitchFamily="18" charset="0"/>
            </a:endParaRPr>
          </a:p>
          <a:p>
            <a:endParaRPr lang="uk-UA" sz="1400" b="1" dirty="0">
              <a:solidFill>
                <a:srgbClr val="336600"/>
              </a:solidFill>
              <a:latin typeface="Georgia" panose="02040502050405020303" pitchFamily="18" charset="0"/>
            </a:endParaRPr>
          </a:p>
        </p:txBody>
      </p:sp>
      <p:pic>
        <p:nvPicPr>
          <p:cNvPr id="5122" name="Picture 2" descr="G:\_DSC0019.JPG"/>
          <p:cNvPicPr>
            <a:picLocks noChangeAspect="1" noChangeArrowheads="1"/>
          </p:cNvPicPr>
          <p:nvPr/>
        </p:nvPicPr>
        <p:blipFill>
          <a:blip r:embed="rId3" cstate="print"/>
          <a:srcRect t="19988"/>
          <a:stretch>
            <a:fillRect/>
          </a:stretch>
        </p:blipFill>
        <p:spPr bwMode="auto">
          <a:xfrm>
            <a:off x="6688303" y="601579"/>
            <a:ext cx="2395538" cy="2863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686583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82029"/>
            <a:ext cx="7886700" cy="1177733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Професійні якості</a:t>
            </a:r>
            <a:br>
              <a:rPr lang="uk-UA" sz="24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uk-UA" sz="24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 вчителя </a:t>
            </a:r>
            <a:br>
              <a:rPr lang="uk-UA" sz="24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uk-UA" sz="24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нової української школи: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917323"/>
            <a:ext cx="7886700" cy="367909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Вміння вчитися впродовж усього життя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Вміння ставити цілі та вибудовувати шляхи їх досягнення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Вміння працювати в команді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smtClean="0"/>
              <a:t>Вміння критично мислити (не плутати з нігілізмом) та розвивати ці вміння у своїх учнів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dirty="0"/>
          </a:p>
          <a:p>
            <a:pPr marL="0" indent="0" algn="ctr">
              <a:buNone/>
            </a:pPr>
            <a:r>
              <a:rPr lang="uk-UA" b="1" i="1" dirty="0" smtClean="0">
                <a:solidFill>
                  <a:srgbClr val="FF0000"/>
                </a:solidFill>
              </a:rPr>
              <a:t>УСПІШНИЙ  ВМОТИВОВАНИЙ  ВЧИТЕЛЬ</a:t>
            </a:r>
            <a:endParaRPr lang="uk-UA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G:\_DSC0037.JPG"/>
          <p:cNvPicPr>
            <a:picLocks noChangeAspect="1" noChangeArrowheads="1"/>
          </p:cNvPicPr>
          <p:nvPr/>
        </p:nvPicPr>
        <p:blipFill>
          <a:blip r:embed="rId2" cstate="print"/>
          <a:srcRect r="14672"/>
          <a:stretch>
            <a:fillRect/>
          </a:stretch>
        </p:blipFill>
        <p:spPr bwMode="auto">
          <a:xfrm>
            <a:off x="5615456" y="241898"/>
            <a:ext cx="3299943" cy="25494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94447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      </a:t>
            </a:r>
            <a:r>
              <a:rPr lang="uk-UA" sz="40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Якість освіти</a:t>
            </a:r>
            <a:r>
              <a:rPr lang="uk-UA" sz="6000" b="1" i="1" dirty="0">
                <a:solidFill>
                  <a:srgbClr val="336600"/>
                </a:solidFill>
                <a:latin typeface="Georgia" panose="02040502050405020303" pitchFamily="18" charset="0"/>
              </a:rPr>
              <a:t/>
            </a:r>
            <a:br>
              <a:rPr lang="uk-UA" sz="6000" b="1" i="1" dirty="0">
                <a:solidFill>
                  <a:srgbClr val="336600"/>
                </a:solidFill>
                <a:latin typeface="Georgia" panose="02040502050405020303" pitchFamily="18" charset="0"/>
              </a:rPr>
            </a:br>
            <a:r>
              <a:rPr lang="uk-UA" sz="6000" b="1" dirty="0">
                <a:solidFill>
                  <a:srgbClr val="336600"/>
                </a:solidFill>
                <a:latin typeface="Georgia" panose="02040502050405020303" pitchFamily="18" charset="0"/>
              </a:rPr>
              <a:t> </a:t>
            </a:r>
            <a:r>
              <a:rPr lang="uk-UA" sz="2200" b="1" dirty="0">
                <a:solidFill>
                  <a:srgbClr val="336600"/>
                </a:solidFill>
                <a:latin typeface="Georgia" panose="02040502050405020303" pitchFamily="18" charset="0"/>
              </a:rPr>
              <a:t>С</a:t>
            </a:r>
            <a:r>
              <a:rPr lang="uk-UA" sz="2200" b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истема забезпечення якості освіти та освітньої діяльності:</a:t>
            </a:r>
            <a:endParaRPr lang="uk-UA" sz="2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526009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ВНУТРІШНЯ – в закладах освіти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АКАДЕМІЧНА ДОБРОЧЕСНІСТЬ</a:t>
            </a:r>
          </a:p>
          <a:p>
            <a:pPr marL="0" indent="0">
              <a:buNone/>
            </a:pPr>
            <a:r>
              <a:rPr lang="uk-UA" sz="1800" b="1" i="1" dirty="0"/>
              <a:t>п</a:t>
            </a:r>
            <a:r>
              <a:rPr lang="uk-UA" sz="1800" b="1" i="1" dirty="0" smtClean="0"/>
              <a:t>едагогічних, наукових працівників та здобувачів освіти</a:t>
            </a:r>
          </a:p>
          <a:p>
            <a:r>
              <a:rPr lang="uk-UA" sz="1400" dirty="0" smtClean="0"/>
              <a:t>ПОСИЛАННЯ НА ДЖЕРЕЛА ІФОРМАЦІЇ  у разі використання ідей, розробок, тверджень, відомостей,</a:t>
            </a:r>
          </a:p>
          <a:p>
            <a:r>
              <a:rPr lang="uk-UA" sz="1400" dirty="0" smtClean="0"/>
              <a:t> ДОТРИМАННЯ АВТОРСЬКОГО ПРАВА</a:t>
            </a:r>
          </a:p>
          <a:p>
            <a:r>
              <a:rPr lang="uk-UA" sz="1400" dirty="0" smtClean="0"/>
              <a:t>НАДАННЯ ДОСТОВІРНОЇ ІНФОРМАЦІЇ</a:t>
            </a:r>
          </a:p>
          <a:p>
            <a:r>
              <a:rPr lang="uk-UA" sz="1400" dirty="0" smtClean="0"/>
              <a:t>ОБ</a:t>
            </a:r>
            <a:r>
              <a:rPr lang="en-US" sz="1400" dirty="0" smtClean="0"/>
              <a:t>’</a:t>
            </a:r>
            <a:r>
              <a:rPr lang="uk-UA" sz="1400" dirty="0" smtClean="0"/>
              <a:t>ЄКТИВНЕ ОЦІНЮВАННЯ РЕЗУЛЬТАТІВ НАВЧАННЯ</a:t>
            </a:r>
          </a:p>
          <a:p>
            <a:r>
              <a:rPr lang="uk-UA" sz="1400" dirty="0" smtClean="0"/>
              <a:t>КОНТРОЛЬ за дотриманням академічної доброчесності</a:t>
            </a:r>
          </a:p>
          <a:p>
            <a:endParaRPr lang="uk-UA" sz="1400" dirty="0" smtClean="0"/>
          </a:p>
          <a:p>
            <a:endParaRPr lang="uk-UA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4378216" cy="1482451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ЗОВНІШНЯ: стандартизація, ліцензування, акредитація, інституційний аудит, моніторинг якості освіти, </a:t>
            </a:r>
            <a:r>
              <a:rPr lang="uk-UA" dirty="0" smtClean="0">
                <a:solidFill>
                  <a:srgbClr val="FF0000"/>
                </a:solidFill>
              </a:rPr>
              <a:t>атестація педагогічних працівників</a:t>
            </a:r>
            <a:r>
              <a:rPr lang="uk-UA" dirty="0" smtClean="0"/>
              <a:t>, </a:t>
            </a:r>
            <a:r>
              <a:rPr lang="uk-UA" dirty="0" smtClean="0">
                <a:solidFill>
                  <a:schemeClr val="accent5"/>
                </a:solidFill>
              </a:rPr>
              <a:t>сертифікація педагогічних працівників</a:t>
            </a:r>
            <a:r>
              <a:rPr lang="uk-UA" dirty="0" smtClean="0"/>
              <a:t>, громадський нагляд</a:t>
            </a:r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9146" y="3258208"/>
            <a:ext cx="3797396" cy="34985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1600" dirty="0" smtClean="0"/>
              <a:t>ПОРУШЕННЯ АКАДЕМІЧНОЇ ДОБРОЧЕСНОТІ: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1600" b="1" i="1" dirty="0" smtClean="0"/>
              <a:t>АКАДЕМІЧНИЙ ПЛАГІАТ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1600" b="1" i="1" dirty="0" smtClean="0"/>
              <a:t>САМОПЛАГІАТ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1600" b="1" i="1" dirty="0" smtClean="0"/>
              <a:t>ФАБРИКАЦІЯ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1600" b="1" i="1" dirty="0" smtClean="0"/>
              <a:t>ФАЛЬСИФІКАЦІЯ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1600" b="1" i="1" dirty="0" smtClean="0"/>
              <a:t>СПИСУВАННЯ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1600" b="1" i="1" dirty="0" smtClean="0"/>
              <a:t>ОБМАН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1600" b="1" i="1" dirty="0" smtClean="0"/>
              <a:t>ХАБАРНИЦТВО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1600" b="1" i="1" dirty="0" smtClean="0"/>
              <a:t>НЕОБ</a:t>
            </a:r>
            <a:r>
              <a:rPr lang="en-US" sz="1600" b="1" i="1" dirty="0" smtClean="0"/>
              <a:t>’</a:t>
            </a:r>
            <a:r>
              <a:rPr lang="uk-UA" sz="1600" b="1" i="1" dirty="0" smtClean="0"/>
              <a:t>ЄКТИВНЕ  ОЦІНЮВАННЯ</a:t>
            </a:r>
          </a:p>
          <a:p>
            <a:r>
              <a:rPr lang="uk-UA" sz="1600" b="1" dirty="0" smtClean="0">
                <a:solidFill>
                  <a:srgbClr val="FF0000"/>
                </a:solidFill>
              </a:rPr>
              <a:t>АКАДЕМІЧНА ВІДПОВІДАЛЬНІСТЬ</a:t>
            </a:r>
          </a:p>
          <a:p>
            <a:pPr marL="0" indent="0" algn="just">
              <a:buNone/>
            </a:pPr>
            <a:r>
              <a:rPr lang="uk-UA" sz="1600" b="1" dirty="0" smtClean="0"/>
              <a:t>Відмова в присвоєн</a:t>
            </a:r>
            <a:r>
              <a:rPr lang="uk-UA" sz="1600" b="1" dirty="0"/>
              <a:t>н</a:t>
            </a:r>
            <a:r>
              <a:rPr lang="uk-UA" sz="1600" b="1" dirty="0" smtClean="0"/>
              <a:t>і/позбавлення педагогічного звання, кваліфікаційної категорії;</a:t>
            </a:r>
          </a:p>
          <a:p>
            <a:pPr marL="0" indent="0" algn="just">
              <a:buNone/>
            </a:pPr>
            <a:r>
              <a:rPr lang="uk-UA" sz="1600" dirty="0" smtClean="0">
                <a:solidFill>
                  <a:srgbClr val="FF0000"/>
                </a:solidFill>
              </a:rPr>
              <a:t>п.6 </a:t>
            </a:r>
            <a:r>
              <a:rPr lang="uk-UA" sz="1600" dirty="0" smtClean="0"/>
              <a:t>притягнення до академічної відповідальності</a:t>
            </a:r>
          </a:p>
          <a:p>
            <a:pPr marL="0" indent="0" algn="just">
              <a:buNone/>
            </a:pPr>
            <a:r>
              <a:rPr lang="uk-UA" sz="2600" dirty="0">
                <a:solidFill>
                  <a:srgbClr val="FF0000"/>
                </a:solidFill>
              </a:rPr>
              <a:t>РОЗДІЛ </a:t>
            </a:r>
            <a:r>
              <a:rPr lang="en-US" sz="2600" dirty="0">
                <a:solidFill>
                  <a:srgbClr val="FF0000"/>
                </a:solidFill>
              </a:rPr>
              <a:t>V</a:t>
            </a:r>
            <a:r>
              <a:rPr lang="uk-UA" sz="2600" dirty="0">
                <a:solidFill>
                  <a:srgbClr val="FF0000"/>
                </a:solidFill>
              </a:rPr>
              <a:t>, </a:t>
            </a:r>
            <a:r>
              <a:rPr lang="uk-UA" sz="2600" dirty="0" smtClean="0">
                <a:solidFill>
                  <a:srgbClr val="FF0000"/>
                </a:solidFill>
              </a:rPr>
              <a:t>ст.41, 42</a:t>
            </a:r>
            <a:endParaRPr lang="uk-UA" sz="26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uk-UA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0569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2131" y="1660357"/>
            <a:ext cx="7293269" cy="49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86504" y="444754"/>
            <a:ext cx="956510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336600"/>
                </a:solidFill>
                <a:latin typeface="Georgia" panose="02040502050405020303" pitchFamily="18" charset="0"/>
              </a:rPr>
              <a:t>Управлінська  автономія</a:t>
            </a:r>
            <a:endParaRPr lang="ru-RU" sz="3200" b="1" dirty="0" smtClean="0"/>
          </a:p>
          <a:p>
            <a:endParaRPr lang="ru-RU" sz="3200" b="1" dirty="0"/>
          </a:p>
          <a:p>
            <a:r>
              <a:rPr lang="uk-UA" sz="3200" b="1" dirty="0" smtClean="0"/>
              <a:t>Керівника закладу</a:t>
            </a:r>
          </a:p>
          <a:p>
            <a:r>
              <a:rPr lang="uk-UA" sz="3200" b="1" dirty="0" smtClean="0"/>
              <a:t>освіти призначає</a:t>
            </a:r>
          </a:p>
          <a:p>
            <a:r>
              <a:rPr lang="uk-UA" sz="3200" dirty="0" smtClean="0"/>
              <a:t>на посаду та звільняє</a:t>
            </a:r>
          </a:p>
          <a:p>
            <a:r>
              <a:rPr lang="uk-UA" sz="3200" dirty="0" smtClean="0"/>
              <a:t>з посади засновник або</a:t>
            </a:r>
          </a:p>
          <a:p>
            <a:r>
              <a:rPr lang="uk-UA" sz="3200" dirty="0" smtClean="0"/>
              <a:t>уповноважений ним орган</a:t>
            </a:r>
          </a:p>
          <a:p>
            <a:endParaRPr lang="uk-UA" sz="3200" dirty="0" smtClean="0"/>
          </a:p>
          <a:p>
            <a:r>
              <a:rPr lang="uk-UA" sz="3200" b="1" dirty="0" smtClean="0"/>
              <a:t>Всіх працівників закладу</a:t>
            </a:r>
          </a:p>
          <a:p>
            <a:r>
              <a:rPr lang="uk-UA" sz="3200" b="1" dirty="0" smtClean="0"/>
              <a:t>призначає та звільняє</a:t>
            </a:r>
          </a:p>
          <a:p>
            <a:r>
              <a:rPr lang="uk-UA" sz="3200" dirty="0" smtClean="0"/>
              <a:t>виключно його керівник</a:t>
            </a:r>
            <a:endParaRPr lang="uk-UA" sz="3200" dirty="0"/>
          </a:p>
          <a:p>
            <a:endParaRPr lang="uk-UA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1951</TotalTime>
  <Words>1214</Words>
  <Application>Microsoft Office PowerPoint</Application>
  <PresentationFormat>Экран (4:3)</PresentationFormat>
  <Paragraphs>224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 РОЗДІЛ І       Загальні засади  Основні ТЕРМІНИ, ЇХ ВИЗНАЧЕННЯ та термінологічні зміни:</vt:lpstr>
      <vt:lpstr>Стаття 1</vt:lpstr>
      <vt:lpstr>Слайд 6</vt:lpstr>
      <vt:lpstr>Професійні якості  вчителя  нової української школи:</vt:lpstr>
      <vt:lpstr>      Якість освіти  Система забезпечення якості освіти та освітньої діяльності:</vt:lpstr>
      <vt:lpstr>Слайд 9</vt:lpstr>
      <vt:lpstr> Фінансова автономія</vt:lpstr>
      <vt:lpstr>                                   Стаття 7       Мова освіти 1.Мовою освітнього процесу в закладах освіти є державна мова Мовні права національних меншин і корінних народів Навчання  в Україні ведеться 16-ма мовами 75 шкіл для угорців – в Угорщині для українців – 0  75 шкіл для румунів – в Румунії для українців – 1 580 шкіл для росіян – в Росії для українців - 0       </vt:lpstr>
      <vt:lpstr>Становлення нації без культури  та мови у принципі неможливо.  Нація не може бути безликою і  без'язикою. Концепт «нація без  мови і без культури» означає  націю з іншою мовою та  культурою….  Адже природа не терпить  порожнечі.  Андрій Бондар,  український письменник ,  перекладач </vt:lpstr>
      <vt:lpstr>Стаття 8, 9 ФОРМАЛІЗАЦІЯ РІЗНИХ ФОРМ ЗДОБУТТЯ ОСВІТИ ТА ВИЗНАННЯ РЕЗУЛЬТАТІВ</vt:lpstr>
      <vt:lpstr>Слайд 14</vt:lpstr>
      <vt:lpstr>ВИДОВЖЕННЯ ТРИВАЛОСТІ НАВЧАННЯ - СТВОРЕННЯ ПОВНОЦІННОЇ СТАРШОЇ ПРОФІЛЬНОЇ ШКОЛИ</vt:lpstr>
      <vt:lpstr>Рівний доступ до якісної освіти</vt:lpstr>
      <vt:lpstr>Слайд 17</vt:lpstr>
      <vt:lpstr>Слайд 18</vt:lpstr>
      <vt:lpstr>Педагогічна рада –  основний колегіальний орган управління закладу освіти  (розділ ІІІ, ст.27) злагоджений механізм, повноваження якого збільшено. Рішення педагогічної ради вводяться в дію рішеннями керівника закладу.</vt:lpstr>
      <vt:lpstr>Прозорість та інформаційна відкритість закладу освіти (розділ ІІІ, ст.30) </vt:lpstr>
      <vt:lpstr>    ПІСЛЯМОВА  Запровадження Концепції Нової української школи та прийняття нового Закону України «Про освіту» є нагальною потребою часу  і характеризує готовність освітянської спільноти до прогресивних змін    НАПРЯМ ЗМІН В СУСПІЛЬСТВІ ЗАДАЄ МЕНШІСТЬ, А ЇХ ШВИДКІСТЬ ЗАЛЕЖИТЬ ВІД БІЛЬШОСТІ  Дякую за увагу!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школа</cp:lastModifiedBy>
  <cp:revision>118</cp:revision>
  <dcterms:created xsi:type="dcterms:W3CDTF">2014-09-29T12:30:26Z</dcterms:created>
  <dcterms:modified xsi:type="dcterms:W3CDTF">2017-11-07T10:31:16Z</dcterms:modified>
  <cp:contentStatus/>
</cp:coreProperties>
</file>